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57" r:id="rId3"/>
    <p:sldId id="272" r:id="rId4"/>
    <p:sldId id="258" r:id="rId5"/>
    <p:sldId id="259" r:id="rId6"/>
    <p:sldId id="260" r:id="rId7"/>
    <p:sldId id="270" r:id="rId8"/>
    <p:sldId id="295" r:id="rId9"/>
    <p:sldId id="300" r:id="rId10"/>
    <p:sldId id="296" r:id="rId11"/>
    <p:sldId id="261" r:id="rId12"/>
    <p:sldId id="264" r:id="rId13"/>
    <p:sldId id="287" r:id="rId14"/>
    <p:sldId id="268" r:id="rId15"/>
    <p:sldId id="271" r:id="rId16"/>
    <p:sldId id="275" r:id="rId17"/>
    <p:sldId id="265" r:id="rId18"/>
    <p:sldId id="288" r:id="rId19"/>
    <p:sldId id="289" r:id="rId20"/>
    <p:sldId id="290" r:id="rId21"/>
    <p:sldId id="291" r:id="rId22"/>
    <p:sldId id="292" r:id="rId23"/>
    <p:sldId id="266" r:id="rId24"/>
    <p:sldId id="293" r:id="rId25"/>
    <p:sldId id="262" r:id="rId26"/>
    <p:sldId id="276" r:id="rId27"/>
    <p:sldId id="297" r:id="rId28"/>
    <p:sldId id="299" r:id="rId29"/>
    <p:sldId id="263"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Venkat Dinesh Indupuri" initials="VI" lastIdx="1" clrIdx="0"/>
  <p:cmAuthor id="2" name="Chunduru Yuva Tej" initials="CT" lastIdx="4" clrIdx="1"/>
  <p:cmAuthor id="3" name="Viswanadharao Manoj Saiprakash" initials="VS" lastIdx="2"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0000000-0000-0000-0000-000000000000}" v="345" dt="2021-05-02T17:30:33.228"/>
    <p1510:client id="{393AC49F-50EC-0000-9941-C262152DB420}" v="428" dt="2021-05-03T09:42:19.639"/>
    <p1510:client id="{69FDC39F-70B8-0000-8427-9AFF24AE530B}" v="337" dt="2021-05-02T15:50:41.082"/>
    <p1510:client id="{791E20D5-756E-4BC4-A7E7-75A5D280252A}" v="129" dt="2021-05-02T15:53:41.955"/>
    <p1510:client id="{7EEB38DD-A113-1467-6FFB-87AA1AFA39EE}" v="7" dt="2021-05-02T16:12:53.861"/>
    <p1510:client id="{8537C49F-C0CB-0000-9775-E9E2BCEAB666}" v="6" dt="2021-05-03T08:25:28.830"/>
    <p1510:client id="{AE8EA9B6-9A26-E3B0-ABC0-BEECD7A8012E}" v="260" dt="2021-05-03T08:26:15.960"/>
    <p1510:client id="{B5FAC39F-70CD-0000-94DA-B26F906B9D4A}" v="10" dt="2021-05-02T14:54:11.832"/>
    <p1510:client id="{E83CC49F-70E1-0000-9775-EF1D6ABE1315}" v="10" dt="2021-05-03T09:54:13.320"/>
  </p1510:revLst>
</p1510:revInfo>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5" d="100"/>
          <a:sy n="75" d="100"/>
        </p:scale>
        <p:origin x="300" y="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diagrams/_rels/data1.xml.rels><?xml version="1.0" encoding="UTF-8" standalone="yes"?>
<Relationships xmlns="http://schemas.openxmlformats.org/package/2006/relationships"><Relationship Id="rId8" Type="http://schemas.openxmlformats.org/officeDocument/2006/relationships/image" Target="../media/image9.svg"/><Relationship Id="rId13" Type="http://schemas.openxmlformats.org/officeDocument/2006/relationships/image" Target="../media/image14.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sv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 Id="rId14" Type="http://schemas.openxmlformats.org/officeDocument/2006/relationships/image" Target="../media/image15.svg"/></Relationships>
</file>

<file path=ppt/diagrams/_rels/data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svg"/><Relationship Id="rId1" Type="http://schemas.openxmlformats.org/officeDocument/2006/relationships/image" Target="../media/image16.png"/><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9.svg"/></Relationships>
</file>

<file path=ppt/diagrams/_rels/data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svg"/><Relationship Id="rId1" Type="http://schemas.openxmlformats.org/officeDocument/2006/relationships/image" Target="../media/image22.png"/><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svg"/></Relationships>
</file>

<file path=ppt/diagrams/_rels/drawing1.xml.rels><?xml version="1.0" encoding="UTF-8" standalone="yes"?>
<Relationships xmlns="http://schemas.openxmlformats.org/package/2006/relationships"><Relationship Id="rId8" Type="http://schemas.openxmlformats.org/officeDocument/2006/relationships/image" Target="../media/image9.svg"/><Relationship Id="rId13" Type="http://schemas.openxmlformats.org/officeDocument/2006/relationships/image" Target="../media/image14.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sv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 Id="rId14" Type="http://schemas.openxmlformats.org/officeDocument/2006/relationships/image" Target="../media/image15.svg"/></Relationships>
</file>

<file path=ppt/diagrams/_rels/drawing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svg"/><Relationship Id="rId1" Type="http://schemas.openxmlformats.org/officeDocument/2006/relationships/image" Target="../media/image16.png"/><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9.svg"/></Relationships>
</file>

<file path=ppt/diagrams/_rels/drawing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svg"/><Relationship Id="rId1" Type="http://schemas.openxmlformats.org/officeDocument/2006/relationships/image" Target="../media/image22.png"/><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svg"/></Relationships>
</file>

<file path=ppt/diagrams/colors1.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5_2#1">
  <dgm:title val=""/>
  <dgm:desc val=""/>
  <dgm:catLst>
    <dgm:cat type="accent5" pri="11200"/>
  </dgm:catLst>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BB518B9C-8CCC-48F8-B695-30E2683CF31F}" type="doc">
      <dgm:prSet loTypeId="urn:microsoft.com/office/officeart/2018/2/layout/IconCircleList" loCatId="icon" qsTypeId="urn:microsoft.com/office/officeart/2005/8/quickstyle/simple1#1" qsCatId="simple" csTypeId="urn:microsoft.com/office/officeart/2018/5/colors/Iconchunking_neutralicontext_colorful1" csCatId="colorful" phldr="1"/>
      <dgm:spPr/>
      <dgm:t>
        <a:bodyPr/>
        <a:lstStyle/>
        <a:p>
          <a:endParaRPr lang="en-US"/>
        </a:p>
      </dgm:t>
    </dgm:pt>
    <dgm:pt modelId="{3DC0E8A6-D8F6-4F17-8A23-43CA86483DB3}">
      <dgm:prSet phldr="0"/>
      <dgm:spPr/>
      <dgm:t>
        <a:bodyPr/>
        <a:lstStyle/>
        <a:p>
          <a:pPr>
            <a:lnSpc>
              <a:spcPct val="100000"/>
            </a:lnSpc>
          </a:pPr>
          <a:r>
            <a:rPr lang="en-US">
              <a:solidFill>
                <a:schemeClr val="tx1"/>
              </a:solidFill>
              <a:latin typeface="Calibri Light" panose="020F0302020204030204"/>
            </a:rPr>
            <a:t>Introduction </a:t>
          </a:r>
          <a:endParaRPr lang="en-US">
            <a:solidFill>
              <a:schemeClr val="tx1"/>
            </a:solidFill>
          </a:endParaRPr>
        </a:p>
      </dgm:t>
    </dgm:pt>
    <dgm:pt modelId="{E36C5B89-B606-4317-8D8B-EE052A5A7685}" type="parTrans" cxnId="{322C7B67-373F-4AFA-8985-E34338403B2F}">
      <dgm:prSet/>
      <dgm:spPr/>
      <dgm:t>
        <a:bodyPr/>
        <a:lstStyle/>
        <a:p>
          <a:endParaRPr lang="en-US"/>
        </a:p>
      </dgm:t>
    </dgm:pt>
    <dgm:pt modelId="{05B1AB5A-AF14-43B5-8B8F-75DE1F6BD84C}" type="sibTrans" cxnId="{322C7B67-373F-4AFA-8985-E34338403B2F}">
      <dgm:prSet/>
      <dgm:spPr/>
      <dgm:t>
        <a:bodyPr/>
        <a:lstStyle/>
        <a:p>
          <a:pPr>
            <a:lnSpc>
              <a:spcPct val="100000"/>
            </a:lnSpc>
          </a:pPr>
          <a:endParaRPr lang="en-US"/>
        </a:p>
      </dgm:t>
    </dgm:pt>
    <dgm:pt modelId="{5B5DC687-BC6B-4962-AD92-98FFC6DF7694}">
      <dgm:prSet phldr="0"/>
      <dgm:spPr/>
      <dgm:t>
        <a:bodyPr/>
        <a:lstStyle/>
        <a:p>
          <a:pPr>
            <a:lnSpc>
              <a:spcPct val="100000"/>
            </a:lnSpc>
          </a:pPr>
          <a:r>
            <a:rPr lang="en-US">
              <a:solidFill>
                <a:schemeClr val="tx1"/>
              </a:solidFill>
              <a:latin typeface="Calibri Light" panose="020F0302020204030204"/>
            </a:rPr>
            <a:t>Problem statement</a:t>
          </a:r>
          <a:endParaRPr lang="en-US">
            <a:solidFill>
              <a:schemeClr val="tx1"/>
            </a:solidFill>
          </a:endParaRPr>
        </a:p>
      </dgm:t>
    </dgm:pt>
    <dgm:pt modelId="{E81B3B71-56CE-4E92-91F0-5178EEBAE30B}" type="parTrans" cxnId="{6374A6ED-5231-4537-9B59-DB77BAA3B7A6}">
      <dgm:prSet/>
      <dgm:spPr/>
      <dgm:t>
        <a:bodyPr/>
        <a:lstStyle/>
        <a:p>
          <a:endParaRPr lang="en-US"/>
        </a:p>
      </dgm:t>
    </dgm:pt>
    <dgm:pt modelId="{89DCD805-0491-4A9C-A3F7-3FC1AF57C45C}" type="sibTrans" cxnId="{6374A6ED-5231-4537-9B59-DB77BAA3B7A6}">
      <dgm:prSet/>
      <dgm:spPr/>
      <dgm:t>
        <a:bodyPr/>
        <a:lstStyle/>
        <a:p>
          <a:pPr>
            <a:lnSpc>
              <a:spcPct val="100000"/>
            </a:lnSpc>
          </a:pPr>
          <a:endParaRPr lang="en-US"/>
        </a:p>
      </dgm:t>
    </dgm:pt>
    <dgm:pt modelId="{72E6128F-618A-449E-9EFB-78438ACD3689}">
      <dgm:prSet phldr="0"/>
      <dgm:spPr/>
      <dgm:t>
        <a:bodyPr/>
        <a:lstStyle/>
        <a:p>
          <a:pPr>
            <a:lnSpc>
              <a:spcPct val="100000"/>
            </a:lnSpc>
          </a:pPr>
          <a:r>
            <a:rPr lang="en-US">
              <a:solidFill>
                <a:schemeClr val="tx1"/>
              </a:solidFill>
              <a:latin typeface="Calibri Light" panose="020F0302020204030204"/>
            </a:rPr>
            <a:t>Study on the existing system</a:t>
          </a:r>
        </a:p>
      </dgm:t>
    </dgm:pt>
    <dgm:pt modelId="{A92561A1-7754-4951-B3D4-542F62F5A39D}" type="parTrans" cxnId="{97C1B07D-98C6-4F46-806F-9E9B465EEF8D}">
      <dgm:prSet/>
      <dgm:spPr/>
    </dgm:pt>
    <dgm:pt modelId="{7F6039F3-ED9F-40E1-A291-E284DA64759B}" type="sibTrans" cxnId="{97C1B07D-98C6-4F46-806F-9E9B465EEF8D}">
      <dgm:prSet/>
      <dgm:spPr/>
      <dgm:t>
        <a:bodyPr/>
        <a:lstStyle/>
        <a:p>
          <a:pPr>
            <a:lnSpc>
              <a:spcPct val="100000"/>
            </a:lnSpc>
          </a:pPr>
          <a:endParaRPr lang="en-US"/>
        </a:p>
      </dgm:t>
    </dgm:pt>
    <dgm:pt modelId="{CF2898A7-2BB9-44EA-95C3-B32A0555AB95}">
      <dgm:prSet phldr="0"/>
      <dgm:spPr/>
      <dgm:t>
        <a:bodyPr/>
        <a:lstStyle/>
        <a:p>
          <a:pPr>
            <a:lnSpc>
              <a:spcPct val="100000"/>
            </a:lnSpc>
          </a:pPr>
          <a:r>
            <a:rPr lang="en-US">
              <a:solidFill>
                <a:schemeClr val="tx1"/>
              </a:solidFill>
              <a:latin typeface="Calibri Light" panose="020F0302020204030204"/>
            </a:rPr>
            <a:t>Design methodology</a:t>
          </a:r>
        </a:p>
      </dgm:t>
    </dgm:pt>
    <dgm:pt modelId="{4937095B-C07A-429A-9AFF-1FDE823C136D}" type="parTrans" cxnId="{6022A864-4770-4BE0-869C-0ADD2BE6DE47}">
      <dgm:prSet/>
      <dgm:spPr/>
    </dgm:pt>
    <dgm:pt modelId="{3BB78A22-0AB3-4030-8035-1909DB6D4D1B}" type="sibTrans" cxnId="{6022A864-4770-4BE0-869C-0ADD2BE6DE47}">
      <dgm:prSet/>
      <dgm:spPr/>
      <dgm:t>
        <a:bodyPr/>
        <a:lstStyle/>
        <a:p>
          <a:pPr>
            <a:lnSpc>
              <a:spcPct val="100000"/>
            </a:lnSpc>
          </a:pPr>
          <a:endParaRPr lang="en-US"/>
        </a:p>
      </dgm:t>
    </dgm:pt>
    <dgm:pt modelId="{4661F2AD-2D08-49CA-AAE3-8C0C66DA8963}">
      <dgm:prSet phldr="0"/>
      <dgm:spPr/>
      <dgm:t>
        <a:bodyPr/>
        <a:lstStyle/>
        <a:p>
          <a:pPr rtl="0">
            <a:lnSpc>
              <a:spcPct val="100000"/>
            </a:lnSpc>
          </a:pPr>
          <a:r>
            <a:rPr lang="en-US">
              <a:solidFill>
                <a:schemeClr val="tx1"/>
              </a:solidFill>
              <a:latin typeface="Calibri Light" panose="020F0302020204030204"/>
            </a:rPr>
            <a:t> Implementation</a:t>
          </a:r>
        </a:p>
      </dgm:t>
    </dgm:pt>
    <dgm:pt modelId="{10B25E3A-C469-496A-9818-8052C4027341}" type="parTrans" cxnId="{D0A077D6-CC97-41F4-8FAB-61B7776396E5}">
      <dgm:prSet/>
      <dgm:spPr/>
    </dgm:pt>
    <dgm:pt modelId="{F6A379CF-4A57-489B-A72C-8D43252AA3E0}" type="sibTrans" cxnId="{D0A077D6-CC97-41F4-8FAB-61B7776396E5}">
      <dgm:prSet/>
      <dgm:spPr/>
      <dgm:t>
        <a:bodyPr/>
        <a:lstStyle/>
        <a:p>
          <a:pPr>
            <a:lnSpc>
              <a:spcPct val="100000"/>
            </a:lnSpc>
          </a:pPr>
          <a:endParaRPr lang="en-US"/>
        </a:p>
      </dgm:t>
    </dgm:pt>
    <dgm:pt modelId="{5A953013-DFA7-4FFC-8550-AE5BED1FD858}">
      <dgm:prSet phldr="0"/>
      <dgm:spPr/>
      <dgm:t>
        <a:bodyPr/>
        <a:lstStyle/>
        <a:p>
          <a:pPr>
            <a:lnSpc>
              <a:spcPct val="100000"/>
            </a:lnSpc>
          </a:pPr>
          <a:r>
            <a:rPr lang="en-US">
              <a:solidFill>
                <a:schemeClr val="tx1"/>
              </a:solidFill>
              <a:latin typeface="Calibri Light" panose="020F0302020204030204"/>
            </a:rPr>
            <a:t>Timeline chart</a:t>
          </a:r>
        </a:p>
      </dgm:t>
    </dgm:pt>
    <dgm:pt modelId="{9592224C-4487-460A-A1A4-8F674EDEF71C}" type="parTrans" cxnId="{52E5D415-5013-4BF3-8BE6-701A35DEBC12}">
      <dgm:prSet/>
      <dgm:spPr/>
    </dgm:pt>
    <dgm:pt modelId="{5A46C3F9-EFB3-49F9-A5FF-B87899DBF92C}" type="sibTrans" cxnId="{52E5D415-5013-4BF3-8BE6-701A35DEBC12}">
      <dgm:prSet/>
      <dgm:spPr/>
      <dgm:t>
        <a:bodyPr/>
        <a:lstStyle/>
        <a:p>
          <a:pPr>
            <a:lnSpc>
              <a:spcPct val="100000"/>
            </a:lnSpc>
          </a:pPr>
          <a:endParaRPr lang="en-US"/>
        </a:p>
      </dgm:t>
    </dgm:pt>
    <dgm:pt modelId="{BFECE219-75F0-4CCF-AB92-A5DDA6097B51}">
      <dgm:prSet phldr="0"/>
      <dgm:spPr/>
      <dgm:t>
        <a:bodyPr/>
        <a:lstStyle/>
        <a:p>
          <a:pPr>
            <a:lnSpc>
              <a:spcPct val="100000"/>
            </a:lnSpc>
          </a:pPr>
          <a:r>
            <a:rPr lang="en-US">
              <a:solidFill>
                <a:schemeClr val="tx1"/>
              </a:solidFill>
              <a:latin typeface="Calibri Light" panose="020F0302020204030204"/>
            </a:rPr>
            <a:t>References</a:t>
          </a:r>
        </a:p>
      </dgm:t>
    </dgm:pt>
    <dgm:pt modelId="{1B5CFA7A-8951-4D96-9392-12C1993C4019}" type="parTrans" cxnId="{8C8AD2F2-C960-4368-8D25-DF616A6DB1C7}">
      <dgm:prSet/>
      <dgm:spPr/>
    </dgm:pt>
    <dgm:pt modelId="{A0FF4B2F-3A19-4CC3-BEBE-E1A9D0CB5B83}" type="sibTrans" cxnId="{8C8AD2F2-C960-4368-8D25-DF616A6DB1C7}">
      <dgm:prSet/>
      <dgm:spPr/>
      <dgm:t>
        <a:bodyPr/>
        <a:lstStyle/>
        <a:p>
          <a:pPr>
            <a:lnSpc>
              <a:spcPct val="100000"/>
            </a:lnSpc>
          </a:pPr>
          <a:endParaRPr lang="en-US"/>
        </a:p>
      </dgm:t>
    </dgm:pt>
    <dgm:pt modelId="{E92A2796-F642-4885-989B-7F427A541DDC}" type="pres">
      <dgm:prSet presAssocID="{BB518B9C-8CCC-48F8-B695-30E2683CF31F}" presName="root" presStyleCnt="0">
        <dgm:presLayoutVars>
          <dgm:dir/>
          <dgm:resizeHandles val="exact"/>
        </dgm:presLayoutVars>
      </dgm:prSet>
      <dgm:spPr/>
    </dgm:pt>
    <dgm:pt modelId="{155E0B3B-6FE0-4E2B-BACC-27081DECA6F3}" type="pres">
      <dgm:prSet presAssocID="{BB518B9C-8CCC-48F8-B695-30E2683CF31F}" presName="container" presStyleCnt="0">
        <dgm:presLayoutVars>
          <dgm:dir/>
          <dgm:resizeHandles val="exact"/>
        </dgm:presLayoutVars>
      </dgm:prSet>
      <dgm:spPr/>
    </dgm:pt>
    <dgm:pt modelId="{9785D0CD-6E85-44A9-8F65-2BFAADDEDD53}" type="pres">
      <dgm:prSet presAssocID="{3DC0E8A6-D8F6-4F17-8A23-43CA86483DB3}" presName="compNode" presStyleCnt="0"/>
      <dgm:spPr/>
    </dgm:pt>
    <dgm:pt modelId="{415496FC-B18A-4862-8847-890971CAEE95}" type="pres">
      <dgm:prSet presAssocID="{3DC0E8A6-D8F6-4F17-8A23-43CA86483DB3}" presName="iconBgRect" presStyleLbl="bgShp" presStyleIdx="0" presStyleCnt="7"/>
      <dgm:spPr/>
    </dgm:pt>
    <dgm:pt modelId="{76056EE3-52C1-42D6-8C45-D76D13B0DB74}" type="pres">
      <dgm:prSet presAssocID="{3DC0E8A6-D8F6-4F17-8A23-43CA86483DB3}" presName="iconRect" presStyleLbl="node1" presStyleIdx="0" presStyleCnt="7"/>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pt>
    <dgm:pt modelId="{A8E21B10-4307-4110-8EF3-810BB87C14CC}" type="pres">
      <dgm:prSet presAssocID="{3DC0E8A6-D8F6-4F17-8A23-43CA86483DB3}" presName="spaceRect" presStyleCnt="0"/>
      <dgm:spPr/>
    </dgm:pt>
    <dgm:pt modelId="{3AEF364C-EE58-4F81-BDB7-23914834D5CF}" type="pres">
      <dgm:prSet presAssocID="{3DC0E8A6-D8F6-4F17-8A23-43CA86483DB3}" presName="textRect" presStyleLbl="revTx" presStyleIdx="0" presStyleCnt="7">
        <dgm:presLayoutVars>
          <dgm:chMax val="1"/>
          <dgm:chPref val="1"/>
        </dgm:presLayoutVars>
      </dgm:prSet>
      <dgm:spPr/>
    </dgm:pt>
    <dgm:pt modelId="{F7F7D8B6-1B38-42B9-8FD1-D44234169320}" type="pres">
      <dgm:prSet presAssocID="{05B1AB5A-AF14-43B5-8B8F-75DE1F6BD84C}" presName="sibTrans" presStyleLbl="sibTrans2D1" presStyleIdx="0" presStyleCnt="0"/>
      <dgm:spPr/>
    </dgm:pt>
    <dgm:pt modelId="{EA683E8A-3E2D-4A99-AF31-9AFF99E83515}" type="pres">
      <dgm:prSet presAssocID="{5B5DC687-BC6B-4962-AD92-98FFC6DF7694}" presName="compNode" presStyleCnt="0"/>
      <dgm:spPr/>
    </dgm:pt>
    <dgm:pt modelId="{97D81B17-0399-4A5D-98F2-12632F877F24}" type="pres">
      <dgm:prSet presAssocID="{5B5DC687-BC6B-4962-AD92-98FFC6DF7694}" presName="iconBgRect" presStyleLbl="bgShp" presStyleIdx="1" presStyleCnt="7"/>
      <dgm:spPr/>
    </dgm:pt>
    <dgm:pt modelId="{BC3BD771-B99C-49EB-A6CF-A17EDC90165F}" type="pres">
      <dgm:prSet presAssocID="{5B5DC687-BC6B-4962-AD92-98FFC6DF7694}" presName="iconRect" presStyleLbl="node1" presStyleIdx="1" presStyleCnt="7"/>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pt>
    <dgm:pt modelId="{E90BA11D-0FB4-414D-AC28-E1806662D9EC}" type="pres">
      <dgm:prSet presAssocID="{5B5DC687-BC6B-4962-AD92-98FFC6DF7694}" presName="spaceRect" presStyleCnt="0"/>
      <dgm:spPr/>
    </dgm:pt>
    <dgm:pt modelId="{3FC465BD-CF11-415C-BDC0-1A7DEE441B58}" type="pres">
      <dgm:prSet presAssocID="{5B5DC687-BC6B-4962-AD92-98FFC6DF7694}" presName="textRect" presStyleLbl="revTx" presStyleIdx="1" presStyleCnt="7">
        <dgm:presLayoutVars>
          <dgm:chMax val="1"/>
          <dgm:chPref val="1"/>
        </dgm:presLayoutVars>
      </dgm:prSet>
      <dgm:spPr/>
    </dgm:pt>
    <dgm:pt modelId="{1416EEE0-3A67-40A3-AFD1-704B9F506A81}" type="pres">
      <dgm:prSet presAssocID="{89DCD805-0491-4A9C-A3F7-3FC1AF57C45C}" presName="sibTrans" presStyleLbl="sibTrans2D1" presStyleIdx="0" presStyleCnt="0"/>
      <dgm:spPr/>
    </dgm:pt>
    <dgm:pt modelId="{DD1DF284-BBEE-45A1-8E1A-66FAAB7BA6BD}" type="pres">
      <dgm:prSet presAssocID="{72E6128F-618A-449E-9EFB-78438ACD3689}" presName="compNode" presStyleCnt="0"/>
      <dgm:spPr/>
    </dgm:pt>
    <dgm:pt modelId="{5E7BFE60-ECD4-4FBE-986B-FAC38C60CACB}" type="pres">
      <dgm:prSet presAssocID="{72E6128F-618A-449E-9EFB-78438ACD3689}" presName="iconBgRect" presStyleLbl="bgShp" presStyleIdx="2" presStyleCnt="7"/>
      <dgm:spPr/>
    </dgm:pt>
    <dgm:pt modelId="{E8001F5C-4417-4F2C-9D70-117A86314D5E}" type="pres">
      <dgm:prSet presAssocID="{72E6128F-618A-449E-9EFB-78438ACD3689}" presName="iconRect" presStyleLbl="node1" presStyleIdx="2" presStyleCnt="7"/>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pt>
    <dgm:pt modelId="{612BF4C0-EF87-4009-99BE-EB575B80D0FF}" type="pres">
      <dgm:prSet presAssocID="{72E6128F-618A-449E-9EFB-78438ACD3689}" presName="spaceRect" presStyleCnt="0"/>
      <dgm:spPr/>
    </dgm:pt>
    <dgm:pt modelId="{B6B93120-9B08-40FE-B3A9-127D271E5729}" type="pres">
      <dgm:prSet presAssocID="{72E6128F-618A-449E-9EFB-78438ACD3689}" presName="textRect" presStyleLbl="revTx" presStyleIdx="2" presStyleCnt="7">
        <dgm:presLayoutVars>
          <dgm:chMax val="1"/>
          <dgm:chPref val="1"/>
        </dgm:presLayoutVars>
      </dgm:prSet>
      <dgm:spPr/>
    </dgm:pt>
    <dgm:pt modelId="{E4EDA4ED-C0F7-4075-BAC0-FF71ED9259A3}" type="pres">
      <dgm:prSet presAssocID="{7F6039F3-ED9F-40E1-A291-E284DA64759B}" presName="sibTrans" presStyleLbl="sibTrans2D1" presStyleIdx="0" presStyleCnt="0"/>
      <dgm:spPr/>
    </dgm:pt>
    <dgm:pt modelId="{73619199-428E-4B8F-B315-1952F9FE4060}" type="pres">
      <dgm:prSet presAssocID="{CF2898A7-2BB9-44EA-95C3-B32A0555AB95}" presName="compNode" presStyleCnt="0"/>
      <dgm:spPr/>
    </dgm:pt>
    <dgm:pt modelId="{234A8BAB-9DDB-4BBD-9DE8-1F852B94F887}" type="pres">
      <dgm:prSet presAssocID="{CF2898A7-2BB9-44EA-95C3-B32A0555AB95}" presName="iconBgRect" presStyleLbl="bgShp" presStyleIdx="3" presStyleCnt="7"/>
      <dgm:spPr/>
    </dgm:pt>
    <dgm:pt modelId="{7A72EC53-2C3C-43DB-9B9E-127D502D5B8A}" type="pres">
      <dgm:prSet presAssocID="{CF2898A7-2BB9-44EA-95C3-B32A0555AB95}" presName="iconRect" presStyleLbl="node1" presStyleIdx="3" presStyleCnt="7"/>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pt>
    <dgm:pt modelId="{91E98DB0-34D6-4876-9607-672507ED3D05}" type="pres">
      <dgm:prSet presAssocID="{CF2898A7-2BB9-44EA-95C3-B32A0555AB95}" presName="spaceRect" presStyleCnt="0"/>
      <dgm:spPr/>
    </dgm:pt>
    <dgm:pt modelId="{01B508F4-9C6F-4C90-8912-919D5BF00B60}" type="pres">
      <dgm:prSet presAssocID="{CF2898A7-2BB9-44EA-95C3-B32A0555AB95}" presName="textRect" presStyleLbl="revTx" presStyleIdx="3" presStyleCnt="7">
        <dgm:presLayoutVars>
          <dgm:chMax val="1"/>
          <dgm:chPref val="1"/>
        </dgm:presLayoutVars>
      </dgm:prSet>
      <dgm:spPr/>
    </dgm:pt>
    <dgm:pt modelId="{A0766090-73E9-4E8C-A767-9B4F462B2363}" type="pres">
      <dgm:prSet presAssocID="{3BB78A22-0AB3-4030-8035-1909DB6D4D1B}" presName="sibTrans" presStyleLbl="sibTrans2D1" presStyleIdx="0" presStyleCnt="0"/>
      <dgm:spPr/>
    </dgm:pt>
    <dgm:pt modelId="{ED167ECF-449E-4EBA-8BB8-155C1C39CE56}" type="pres">
      <dgm:prSet presAssocID="{4661F2AD-2D08-49CA-AAE3-8C0C66DA8963}" presName="compNode" presStyleCnt="0"/>
      <dgm:spPr/>
    </dgm:pt>
    <dgm:pt modelId="{7EE1151F-1E21-4CD2-A0DA-D0CC95904A24}" type="pres">
      <dgm:prSet presAssocID="{4661F2AD-2D08-49CA-AAE3-8C0C66DA8963}" presName="iconBgRect" presStyleLbl="bgShp" presStyleIdx="4" presStyleCnt="7"/>
      <dgm:spPr/>
    </dgm:pt>
    <dgm:pt modelId="{3791A658-029C-4665-AFC8-5608576665CC}" type="pres">
      <dgm:prSet presAssocID="{4661F2AD-2D08-49CA-AAE3-8C0C66DA8963}" presName="iconRect" presStyleLbl="node1" presStyleIdx="4" presStyleCnt="7"/>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pt>
    <dgm:pt modelId="{DC4B0AAA-B631-4508-9258-C31E61F863E6}" type="pres">
      <dgm:prSet presAssocID="{4661F2AD-2D08-49CA-AAE3-8C0C66DA8963}" presName="spaceRect" presStyleCnt="0"/>
      <dgm:spPr/>
    </dgm:pt>
    <dgm:pt modelId="{0B7F1572-8B86-4C45-BDCD-07B9665FB3A9}" type="pres">
      <dgm:prSet presAssocID="{4661F2AD-2D08-49CA-AAE3-8C0C66DA8963}" presName="textRect" presStyleLbl="revTx" presStyleIdx="4" presStyleCnt="7">
        <dgm:presLayoutVars>
          <dgm:chMax val="1"/>
          <dgm:chPref val="1"/>
        </dgm:presLayoutVars>
      </dgm:prSet>
      <dgm:spPr/>
    </dgm:pt>
    <dgm:pt modelId="{F9A9EC26-B4B2-4801-891E-52AA38FAB401}" type="pres">
      <dgm:prSet presAssocID="{F6A379CF-4A57-489B-A72C-8D43252AA3E0}" presName="sibTrans" presStyleLbl="sibTrans2D1" presStyleIdx="0" presStyleCnt="0"/>
      <dgm:spPr/>
    </dgm:pt>
    <dgm:pt modelId="{9DFA11D7-3C88-42D6-9D4E-D34891520E42}" type="pres">
      <dgm:prSet presAssocID="{5A953013-DFA7-4FFC-8550-AE5BED1FD858}" presName="compNode" presStyleCnt="0"/>
      <dgm:spPr/>
    </dgm:pt>
    <dgm:pt modelId="{4A6C0F2A-34E2-42BF-9BD1-F4CC9710CC14}" type="pres">
      <dgm:prSet presAssocID="{5A953013-DFA7-4FFC-8550-AE5BED1FD858}" presName="iconBgRect" presStyleLbl="bgShp" presStyleIdx="5" presStyleCnt="7"/>
      <dgm:spPr/>
    </dgm:pt>
    <dgm:pt modelId="{01F64E25-984E-4A0C-8F8A-F880B3260FC7}" type="pres">
      <dgm:prSet presAssocID="{5A953013-DFA7-4FFC-8550-AE5BED1FD858}" presName="iconRect" presStyleLbl="node1" presStyleIdx="5" presStyleCnt="7"/>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dgm:spPr>
    </dgm:pt>
    <dgm:pt modelId="{72FE61A0-3EC3-4352-B84A-98DC91085546}" type="pres">
      <dgm:prSet presAssocID="{5A953013-DFA7-4FFC-8550-AE5BED1FD858}" presName="spaceRect" presStyleCnt="0"/>
      <dgm:spPr/>
    </dgm:pt>
    <dgm:pt modelId="{7A99F0DB-70E4-411A-994D-A08650006F74}" type="pres">
      <dgm:prSet presAssocID="{5A953013-DFA7-4FFC-8550-AE5BED1FD858}" presName="textRect" presStyleLbl="revTx" presStyleIdx="5" presStyleCnt="7">
        <dgm:presLayoutVars>
          <dgm:chMax val="1"/>
          <dgm:chPref val="1"/>
        </dgm:presLayoutVars>
      </dgm:prSet>
      <dgm:spPr/>
    </dgm:pt>
    <dgm:pt modelId="{DFF5BC38-3AC9-4061-9130-5D49B612EC8C}" type="pres">
      <dgm:prSet presAssocID="{5A46C3F9-EFB3-49F9-A5FF-B87899DBF92C}" presName="sibTrans" presStyleLbl="sibTrans2D1" presStyleIdx="0" presStyleCnt="0"/>
      <dgm:spPr/>
    </dgm:pt>
    <dgm:pt modelId="{8AF45627-CC16-4070-8A0A-6C77718CCDCB}" type="pres">
      <dgm:prSet presAssocID="{BFECE219-75F0-4CCF-AB92-A5DDA6097B51}" presName="compNode" presStyleCnt="0"/>
      <dgm:spPr/>
    </dgm:pt>
    <dgm:pt modelId="{F0D6C990-2A06-464E-AF6F-7C7E7194E33D}" type="pres">
      <dgm:prSet presAssocID="{BFECE219-75F0-4CCF-AB92-A5DDA6097B51}" presName="iconBgRect" presStyleLbl="bgShp" presStyleIdx="6" presStyleCnt="7"/>
      <dgm:spPr/>
    </dgm:pt>
    <dgm:pt modelId="{89C41C49-1781-4657-BC7B-973C02A76DD6}" type="pres">
      <dgm:prSet presAssocID="{BFECE219-75F0-4CCF-AB92-A5DDA6097B51}" presName="iconRect" presStyleLbl="node1" presStyleIdx="6" presStyleCnt="7"/>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dgm:spPr>
    </dgm:pt>
    <dgm:pt modelId="{861520BE-15FD-43F2-B9C3-E09514E26F8D}" type="pres">
      <dgm:prSet presAssocID="{BFECE219-75F0-4CCF-AB92-A5DDA6097B51}" presName="spaceRect" presStyleCnt="0"/>
      <dgm:spPr/>
    </dgm:pt>
    <dgm:pt modelId="{A46D9790-6406-47A6-B485-240A370D4DEB}" type="pres">
      <dgm:prSet presAssocID="{BFECE219-75F0-4CCF-AB92-A5DDA6097B51}" presName="textRect" presStyleLbl="revTx" presStyleIdx="6" presStyleCnt="7">
        <dgm:presLayoutVars>
          <dgm:chMax val="1"/>
          <dgm:chPref val="1"/>
        </dgm:presLayoutVars>
      </dgm:prSet>
      <dgm:spPr/>
    </dgm:pt>
  </dgm:ptLst>
  <dgm:cxnLst>
    <dgm:cxn modelId="{52E5D415-5013-4BF3-8BE6-701A35DEBC12}" srcId="{BB518B9C-8CCC-48F8-B695-30E2683CF31F}" destId="{5A953013-DFA7-4FFC-8550-AE5BED1FD858}" srcOrd="5" destOrd="0" parTransId="{9592224C-4487-460A-A1A4-8F674EDEF71C}" sibTransId="{5A46C3F9-EFB3-49F9-A5FF-B87899DBF92C}"/>
    <dgm:cxn modelId="{DB43051F-8D62-4850-AC90-95244006943E}" type="presOf" srcId="{5A46C3F9-EFB3-49F9-A5FF-B87899DBF92C}" destId="{DFF5BC38-3AC9-4061-9130-5D49B612EC8C}" srcOrd="0" destOrd="0" presId="urn:microsoft.com/office/officeart/2018/2/layout/IconCircleList"/>
    <dgm:cxn modelId="{FE75963F-FB8E-460A-BC31-CA2D05782715}" type="presOf" srcId="{CF2898A7-2BB9-44EA-95C3-B32A0555AB95}" destId="{01B508F4-9C6F-4C90-8912-919D5BF00B60}" srcOrd="0" destOrd="0" presId="urn:microsoft.com/office/officeart/2018/2/layout/IconCircleList"/>
    <dgm:cxn modelId="{6022A864-4770-4BE0-869C-0ADD2BE6DE47}" srcId="{BB518B9C-8CCC-48F8-B695-30E2683CF31F}" destId="{CF2898A7-2BB9-44EA-95C3-B32A0555AB95}" srcOrd="3" destOrd="0" parTransId="{4937095B-C07A-429A-9AFF-1FDE823C136D}" sibTransId="{3BB78A22-0AB3-4030-8035-1909DB6D4D1B}"/>
    <dgm:cxn modelId="{322C7B67-373F-4AFA-8985-E34338403B2F}" srcId="{BB518B9C-8CCC-48F8-B695-30E2683CF31F}" destId="{3DC0E8A6-D8F6-4F17-8A23-43CA86483DB3}" srcOrd="0" destOrd="0" parTransId="{E36C5B89-B606-4317-8D8B-EE052A5A7685}" sibTransId="{05B1AB5A-AF14-43B5-8B8F-75DE1F6BD84C}"/>
    <dgm:cxn modelId="{0E9FF44F-79C0-4B6B-AD78-80C841958B89}" type="presOf" srcId="{5A953013-DFA7-4FFC-8550-AE5BED1FD858}" destId="{7A99F0DB-70E4-411A-994D-A08650006F74}" srcOrd="0" destOrd="0" presId="urn:microsoft.com/office/officeart/2018/2/layout/IconCircleList"/>
    <dgm:cxn modelId="{80424353-1EB7-4222-8B22-B0115794F73B}" type="presOf" srcId="{BFECE219-75F0-4CCF-AB92-A5DDA6097B51}" destId="{A46D9790-6406-47A6-B485-240A370D4DEB}" srcOrd="0" destOrd="0" presId="urn:microsoft.com/office/officeart/2018/2/layout/IconCircleList"/>
    <dgm:cxn modelId="{2E2FCD7A-BB0D-4E75-A472-A6E79BCD5AC1}" type="presOf" srcId="{3DC0E8A6-D8F6-4F17-8A23-43CA86483DB3}" destId="{3AEF364C-EE58-4F81-BDB7-23914834D5CF}" srcOrd="0" destOrd="0" presId="urn:microsoft.com/office/officeart/2018/2/layout/IconCircleList"/>
    <dgm:cxn modelId="{97C1B07D-98C6-4F46-806F-9E9B465EEF8D}" srcId="{BB518B9C-8CCC-48F8-B695-30E2683CF31F}" destId="{72E6128F-618A-449E-9EFB-78438ACD3689}" srcOrd="2" destOrd="0" parTransId="{A92561A1-7754-4951-B3D4-542F62F5A39D}" sibTransId="{7F6039F3-ED9F-40E1-A291-E284DA64759B}"/>
    <dgm:cxn modelId="{84780680-6D4C-4873-B672-21D602B9BCF2}" type="presOf" srcId="{BB518B9C-8CCC-48F8-B695-30E2683CF31F}" destId="{E92A2796-F642-4885-989B-7F427A541DDC}" srcOrd="0" destOrd="0" presId="urn:microsoft.com/office/officeart/2018/2/layout/IconCircleList"/>
    <dgm:cxn modelId="{F88F8D93-5AF5-4F0F-B721-5F22694FFA17}" type="presOf" srcId="{4661F2AD-2D08-49CA-AAE3-8C0C66DA8963}" destId="{0B7F1572-8B86-4C45-BDCD-07B9665FB3A9}" srcOrd="0" destOrd="0" presId="urn:microsoft.com/office/officeart/2018/2/layout/IconCircleList"/>
    <dgm:cxn modelId="{2132499B-0039-4EE4-B5C3-9010F7A627F7}" type="presOf" srcId="{7F6039F3-ED9F-40E1-A291-E284DA64759B}" destId="{E4EDA4ED-C0F7-4075-BAC0-FF71ED9259A3}" srcOrd="0" destOrd="0" presId="urn:microsoft.com/office/officeart/2018/2/layout/IconCircleList"/>
    <dgm:cxn modelId="{6581E1A6-454C-4B7B-AFB4-03CCC409F4C1}" type="presOf" srcId="{89DCD805-0491-4A9C-A3F7-3FC1AF57C45C}" destId="{1416EEE0-3A67-40A3-AFD1-704B9F506A81}" srcOrd="0" destOrd="0" presId="urn:microsoft.com/office/officeart/2018/2/layout/IconCircleList"/>
    <dgm:cxn modelId="{67AD1CAA-0081-413B-AE4D-A602CD94B9FA}" type="presOf" srcId="{3BB78A22-0AB3-4030-8035-1909DB6D4D1B}" destId="{A0766090-73E9-4E8C-A767-9B4F462B2363}" srcOrd="0" destOrd="0" presId="urn:microsoft.com/office/officeart/2018/2/layout/IconCircleList"/>
    <dgm:cxn modelId="{D72B0CB3-6570-4207-9933-74B2D95F6FB0}" type="presOf" srcId="{72E6128F-618A-449E-9EFB-78438ACD3689}" destId="{B6B93120-9B08-40FE-B3A9-127D271E5729}" srcOrd="0" destOrd="0" presId="urn:microsoft.com/office/officeart/2018/2/layout/IconCircleList"/>
    <dgm:cxn modelId="{D0A077D6-CC97-41F4-8FAB-61B7776396E5}" srcId="{BB518B9C-8CCC-48F8-B695-30E2683CF31F}" destId="{4661F2AD-2D08-49CA-AAE3-8C0C66DA8963}" srcOrd="4" destOrd="0" parTransId="{10B25E3A-C469-496A-9818-8052C4027341}" sibTransId="{F6A379CF-4A57-489B-A72C-8D43252AA3E0}"/>
    <dgm:cxn modelId="{87C576E4-D9FB-4B14-B627-3F862EC4F814}" type="presOf" srcId="{05B1AB5A-AF14-43B5-8B8F-75DE1F6BD84C}" destId="{F7F7D8B6-1B38-42B9-8FD1-D44234169320}" srcOrd="0" destOrd="0" presId="urn:microsoft.com/office/officeart/2018/2/layout/IconCircleList"/>
    <dgm:cxn modelId="{3E4F6DE6-5B62-48A8-81A1-A11CAB9F8954}" type="presOf" srcId="{5B5DC687-BC6B-4962-AD92-98FFC6DF7694}" destId="{3FC465BD-CF11-415C-BDC0-1A7DEE441B58}" srcOrd="0" destOrd="0" presId="urn:microsoft.com/office/officeart/2018/2/layout/IconCircleList"/>
    <dgm:cxn modelId="{6374A6ED-5231-4537-9B59-DB77BAA3B7A6}" srcId="{BB518B9C-8CCC-48F8-B695-30E2683CF31F}" destId="{5B5DC687-BC6B-4962-AD92-98FFC6DF7694}" srcOrd="1" destOrd="0" parTransId="{E81B3B71-56CE-4E92-91F0-5178EEBAE30B}" sibTransId="{89DCD805-0491-4A9C-A3F7-3FC1AF57C45C}"/>
    <dgm:cxn modelId="{8C8AD2F2-C960-4368-8D25-DF616A6DB1C7}" srcId="{BB518B9C-8CCC-48F8-B695-30E2683CF31F}" destId="{BFECE219-75F0-4CCF-AB92-A5DDA6097B51}" srcOrd="6" destOrd="0" parTransId="{1B5CFA7A-8951-4D96-9392-12C1993C4019}" sibTransId="{A0FF4B2F-3A19-4CC3-BEBE-E1A9D0CB5B83}"/>
    <dgm:cxn modelId="{3CD0D5FD-384A-4CE1-9A56-1B05188A80D9}" type="presOf" srcId="{F6A379CF-4A57-489B-A72C-8D43252AA3E0}" destId="{F9A9EC26-B4B2-4801-891E-52AA38FAB401}" srcOrd="0" destOrd="0" presId="urn:microsoft.com/office/officeart/2018/2/layout/IconCircleList"/>
    <dgm:cxn modelId="{7ADF6BF2-2AE3-47C8-AF07-85466C804F5D}" type="presParOf" srcId="{E92A2796-F642-4885-989B-7F427A541DDC}" destId="{155E0B3B-6FE0-4E2B-BACC-27081DECA6F3}" srcOrd="0" destOrd="0" presId="urn:microsoft.com/office/officeart/2018/2/layout/IconCircleList"/>
    <dgm:cxn modelId="{FCC5F559-38BA-45AB-8CC2-466AEBCB52F3}" type="presParOf" srcId="{155E0B3B-6FE0-4E2B-BACC-27081DECA6F3}" destId="{9785D0CD-6E85-44A9-8F65-2BFAADDEDD53}" srcOrd="0" destOrd="0" presId="urn:microsoft.com/office/officeart/2018/2/layout/IconCircleList"/>
    <dgm:cxn modelId="{31946D05-F116-42FB-A680-500363878FCC}" type="presParOf" srcId="{9785D0CD-6E85-44A9-8F65-2BFAADDEDD53}" destId="{415496FC-B18A-4862-8847-890971CAEE95}" srcOrd="0" destOrd="0" presId="urn:microsoft.com/office/officeart/2018/2/layout/IconCircleList"/>
    <dgm:cxn modelId="{A8374493-ED01-4CEF-A9B9-29B6A3B62AF4}" type="presParOf" srcId="{9785D0CD-6E85-44A9-8F65-2BFAADDEDD53}" destId="{76056EE3-52C1-42D6-8C45-D76D13B0DB74}" srcOrd="1" destOrd="0" presId="urn:microsoft.com/office/officeart/2018/2/layout/IconCircleList"/>
    <dgm:cxn modelId="{A5B466BE-1FC7-44F0-85A1-D12719DCB168}" type="presParOf" srcId="{9785D0CD-6E85-44A9-8F65-2BFAADDEDD53}" destId="{A8E21B10-4307-4110-8EF3-810BB87C14CC}" srcOrd="2" destOrd="0" presId="urn:microsoft.com/office/officeart/2018/2/layout/IconCircleList"/>
    <dgm:cxn modelId="{2FC68AD8-F155-400C-AB9A-3B8306EF2363}" type="presParOf" srcId="{9785D0CD-6E85-44A9-8F65-2BFAADDEDD53}" destId="{3AEF364C-EE58-4F81-BDB7-23914834D5CF}" srcOrd="3" destOrd="0" presId="urn:microsoft.com/office/officeart/2018/2/layout/IconCircleList"/>
    <dgm:cxn modelId="{47D589B6-CF2C-4B25-9C79-A52563CD78D0}" type="presParOf" srcId="{155E0B3B-6FE0-4E2B-BACC-27081DECA6F3}" destId="{F7F7D8B6-1B38-42B9-8FD1-D44234169320}" srcOrd="1" destOrd="0" presId="urn:microsoft.com/office/officeart/2018/2/layout/IconCircleList"/>
    <dgm:cxn modelId="{45C5C74A-84D9-476B-84DE-F0738E43E5EA}" type="presParOf" srcId="{155E0B3B-6FE0-4E2B-BACC-27081DECA6F3}" destId="{EA683E8A-3E2D-4A99-AF31-9AFF99E83515}" srcOrd="2" destOrd="0" presId="urn:microsoft.com/office/officeart/2018/2/layout/IconCircleList"/>
    <dgm:cxn modelId="{5719DFDB-1907-490E-9366-91046378740E}" type="presParOf" srcId="{EA683E8A-3E2D-4A99-AF31-9AFF99E83515}" destId="{97D81B17-0399-4A5D-98F2-12632F877F24}" srcOrd="0" destOrd="0" presId="urn:microsoft.com/office/officeart/2018/2/layout/IconCircleList"/>
    <dgm:cxn modelId="{8BD46A1C-CD6C-4080-9F71-A071676E9547}" type="presParOf" srcId="{EA683E8A-3E2D-4A99-AF31-9AFF99E83515}" destId="{BC3BD771-B99C-49EB-A6CF-A17EDC90165F}" srcOrd="1" destOrd="0" presId="urn:microsoft.com/office/officeart/2018/2/layout/IconCircleList"/>
    <dgm:cxn modelId="{AFB3D1F4-B2CB-4C17-A939-788D9E96B163}" type="presParOf" srcId="{EA683E8A-3E2D-4A99-AF31-9AFF99E83515}" destId="{E90BA11D-0FB4-414D-AC28-E1806662D9EC}" srcOrd="2" destOrd="0" presId="urn:microsoft.com/office/officeart/2018/2/layout/IconCircleList"/>
    <dgm:cxn modelId="{3FDD7661-4764-4D26-BD6F-13E4B82AD155}" type="presParOf" srcId="{EA683E8A-3E2D-4A99-AF31-9AFF99E83515}" destId="{3FC465BD-CF11-415C-BDC0-1A7DEE441B58}" srcOrd="3" destOrd="0" presId="urn:microsoft.com/office/officeart/2018/2/layout/IconCircleList"/>
    <dgm:cxn modelId="{BB5C9B6A-72AB-4357-9FAB-5AC9E6BE12E7}" type="presParOf" srcId="{155E0B3B-6FE0-4E2B-BACC-27081DECA6F3}" destId="{1416EEE0-3A67-40A3-AFD1-704B9F506A81}" srcOrd="3" destOrd="0" presId="urn:microsoft.com/office/officeart/2018/2/layout/IconCircleList"/>
    <dgm:cxn modelId="{A6C70649-81F1-495B-AFD9-C2A88898DD97}" type="presParOf" srcId="{155E0B3B-6FE0-4E2B-BACC-27081DECA6F3}" destId="{DD1DF284-BBEE-45A1-8E1A-66FAAB7BA6BD}" srcOrd="4" destOrd="0" presId="urn:microsoft.com/office/officeart/2018/2/layout/IconCircleList"/>
    <dgm:cxn modelId="{D8672B16-3E10-4D9B-8D0B-3B3B7FDA83CA}" type="presParOf" srcId="{DD1DF284-BBEE-45A1-8E1A-66FAAB7BA6BD}" destId="{5E7BFE60-ECD4-4FBE-986B-FAC38C60CACB}" srcOrd="0" destOrd="0" presId="urn:microsoft.com/office/officeart/2018/2/layout/IconCircleList"/>
    <dgm:cxn modelId="{1DC45660-B47C-4CD8-B045-35344341C3D5}" type="presParOf" srcId="{DD1DF284-BBEE-45A1-8E1A-66FAAB7BA6BD}" destId="{E8001F5C-4417-4F2C-9D70-117A86314D5E}" srcOrd="1" destOrd="0" presId="urn:microsoft.com/office/officeart/2018/2/layout/IconCircleList"/>
    <dgm:cxn modelId="{10E83163-519A-42FD-A194-AABD42D90AFB}" type="presParOf" srcId="{DD1DF284-BBEE-45A1-8E1A-66FAAB7BA6BD}" destId="{612BF4C0-EF87-4009-99BE-EB575B80D0FF}" srcOrd="2" destOrd="0" presId="urn:microsoft.com/office/officeart/2018/2/layout/IconCircleList"/>
    <dgm:cxn modelId="{BA1EED39-754B-49F0-8CA7-980DD5C49F51}" type="presParOf" srcId="{DD1DF284-BBEE-45A1-8E1A-66FAAB7BA6BD}" destId="{B6B93120-9B08-40FE-B3A9-127D271E5729}" srcOrd="3" destOrd="0" presId="urn:microsoft.com/office/officeart/2018/2/layout/IconCircleList"/>
    <dgm:cxn modelId="{98F6C605-B06D-49DD-8AE3-90DA0638562A}" type="presParOf" srcId="{155E0B3B-6FE0-4E2B-BACC-27081DECA6F3}" destId="{E4EDA4ED-C0F7-4075-BAC0-FF71ED9259A3}" srcOrd="5" destOrd="0" presId="urn:microsoft.com/office/officeart/2018/2/layout/IconCircleList"/>
    <dgm:cxn modelId="{8E386726-7E58-476C-B976-E77F17F1527F}" type="presParOf" srcId="{155E0B3B-6FE0-4E2B-BACC-27081DECA6F3}" destId="{73619199-428E-4B8F-B315-1952F9FE4060}" srcOrd="6" destOrd="0" presId="urn:microsoft.com/office/officeart/2018/2/layout/IconCircleList"/>
    <dgm:cxn modelId="{771E206E-DC8C-4CD3-94A6-8E6A6CA3BC00}" type="presParOf" srcId="{73619199-428E-4B8F-B315-1952F9FE4060}" destId="{234A8BAB-9DDB-4BBD-9DE8-1F852B94F887}" srcOrd="0" destOrd="0" presId="urn:microsoft.com/office/officeart/2018/2/layout/IconCircleList"/>
    <dgm:cxn modelId="{59CFFC62-F0C0-4066-89D8-981C384D8463}" type="presParOf" srcId="{73619199-428E-4B8F-B315-1952F9FE4060}" destId="{7A72EC53-2C3C-43DB-9B9E-127D502D5B8A}" srcOrd="1" destOrd="0" presId="urn:microsoft.com/office/officeart/2018/2/layout/IconCircleList"/>
    <dgm:cxn modelId="{D5A50826-D0EE-4B5F-999A-90E0FC9E7478}" type="presParOf" srcId="{73619199-428E-4B8F-B315-1952F9FE4060}" destId="{91E98DB0-34D6-4876-9607-672507ED3D05}" srcOrd="2" destOrd="0" presId="urn:microsoft.com/office/officeart/2018/2/layout/IconCircleList"/>
    <dgm:cxn modelId="{FC687A22-D17B-4254-AB80-8417959F1F70}" type="presParOf" srcId="{73619199-428E-4B8F-B315-1952F9FE4060}" destId="{01B508F4-9C6F-4C90-8912-919D5BF00B60}" srcOrd="3" destOrd="0" presId="urn:microsoft.com/office/officeart/2018/2/layout/IconCircleList"/>
    <dgm:cxn modelId="{66948361-581B-473C-A1B2-46261C98FF9C}" type="presParOf" srcId="{155E0B3B-6FE0-4E2B-BACC-27081DECA6F3}" destId="{A0766090-73E9-4E8C-A767-9B4F462B2363}" srcOrd="7" destOrd="0" presId="urn:microsoft.com/office/officeart/2018/2/layout/IconCircleList"/>
    <dgm:cxn modelId="{D1585802-AF9E-4CFA-A47C-BF0A5B809D89}" type="presParOf" srcId="{155E0B3B-6FE0-4E2B-BACC-27081DECA6F3}" destId="{ED167ECF-449E-4EBA-8BB8-155C1C39CE56}" srcOrd="8" destOrd="0" presId="urn:microsoft.com/office/officeart/2018/2/layout/IconCircleList"/>
    <dgm:cxn modelId="{16180C1D-4F7C-4450-B674-19F9DD6FE1D1}" type="presParOf" srcId="{ED167ECF-449E-4EBA-8BB8-155C1C39CE56}" destId="{7EE1151F-1E21-4CD2-A0DA-D0CC95904A24}" srcOrd="0" destOrd="0" presId="urn:microsoft.com/office/officeart/2018/2/layout/IconCircleList"/>
    <dgm:cxn modelId="{D07E8FF4-C2ED-40E0-BD52-4B27D278434F}" type="presParOf" srcId="{ED167ECF-449E-4EBA-8BB8-155C1C39CE56}" destId="{3791A658-029C-4665-AFC8-5608576665CC}" srcOrd="1" destOrd="0" presId="urn:microsoft.com/office/officeart/2018/2/layout/IconCircleList"/>
    <dgm:cxn modelId="{122685AC-0AFE-493D-9DE9-3CDEC3CE8063}" type="presParOf" srcId="{ED167ECF-449E-4EBA-8BB8-155C1C39CE56}" destId="{DC4B0AAA-B631-4508-9258-C31E61F863E6}" srcOrd="2" destOrd="0" presId="urn:microsoft.com/office/officeart/2018/2/layout/IconCircleList"/>
    <dgm:cxn modelId="{07951DE1-EAF2-45F1-8935-5E3CC517B50C}" type="presParOf" srcId="{ED167ECF-449E-4EBA-8BB8-155C1C39CE56}" destId="{0B7F1572-8B86-4C45-BDCD-07B9665FB3A9}" srcOrd="3" destOrd="0" presId="urn:microsoft.com/office/officeart/2018/2/layout/IconCircleList"/>
    <dgm:cxn modelId="{F9BEF158-7DCC-420E-B3EA-1AB98974D853}" type="presParOf" srcId="{155E0B3B-6FE0-4E2B-BACC-27081DECA6F3}" destId="{F9A9EC26-B4B2-4801-891E-52AA38FAB401}" srcOrd="9" destOrd="0" presId="urn:microsoft.com/office/officeart/2018/2/layout/IconCircleList"/>
    <dgm:cxn modelId="{83BC3D34-32A4-4484-95BB-2B9C47C06760}" type="presParOf" srcId="{155E0B3B-6FE0-4E2B-BACC-27081DECA6F3}" destId="{9DFA11D7-3C88-42D6-9D4E-D34891520E42}" srcOrd="10" destOrd="0" presId="urn:microsoft.com/office/officeart/2018/2/layout/IconCircleList"/>
    <dgm:cxn modelId="{8A6C8EA0-8C55-4DC7-8BE4-5E877868DEA0}" type="presParOf" srcId="{9DFA11D7-3C88-42D6-9D4E-D34891520E42}" destId="{4A6C0F2A-34E2-42BF-9BD1-F4CC9710CC14}" srcOrd="0" destOrd="0" presId="urn:microsoft.com/office/officeart/2018/2/layout/IconCircleList"/>
    <dgm:cxn modelId="{C9CBD8A3-333B-4A13-9D93-CD7BD24D5F9A}" type="presParOf" srcId="{9DFA11D7-3C88-42D6-9D4E-D34891520E42}" destId="{01F64E25-984E-4A0C-8F8A-F880B3260FC7}" srcOrd="1" destOrd="0" presId="urn:microsoft.com/office/officeart/2018/2/layout/IconCircleList"/>
    <dgm:cxn modelId="{C7843EB2-6E8B-4014-B73F-72A10050980C}" type="presParOf" srcId="{9DFA11D7-3C88-42D6-9D4E-D34891520E42}" destId="{72FE61A0-3EC3-4352-B84A-98DC91085546}" srcOrd="2" destOrd="0" presId="urn:microsoft.com/office/officeart/2018/2/layout/IconCircleList"/>
    <dgm:cxn modelId="{B4E7E89D-6C54-44FC-9578-CEED90E9FE5B}" type="presParOf" srcId="{9DFA11D7-3C88-42D6-9D4E-D34891520E42}" destId="{7A99F0DB-70E4-411A-994D-A08650006F74}" srcOrd="3" destOrd="0" presId="urn:microsoft.com/office/officeart/2018/2/layout/IconCircleList"/>
    <dgm:cxn modelId="{BD00BF7E-E2B1-4F70-9D27-61E8D95D6AB1}" type="presParOf" srcId="{155E0B3B-6FE0-4E2B-BACC-27081DECA6F3}" destId="{DFF5BC38-3AC9-4061-9130-5D49B612EC8C}" srcOrd="11" destOrd="0" presId="urn:microsoft.com/office/officeart/2018/2/layout/IconCircleList"/>
    <dgm:cxn modelId="{CCB23596-22CC-4089-8ED0-4008D2135999}" type="presParOf" srcId="{155E0B3B-6FE0-4E2B-BACC-27081DECA6F3}" destId="{8AF45627-CC16-4070-8A0A-6C77718CCDCB}" srcOrd="12" destOrd="0" presId="urn:microsoft.com/office/officeart/2018/2/layout/IconCircleList"/>
    <dgm:cxn modelId="{A61ACD14-4420-4B12-8357-167848FDDFC7}" type="presParOf" srcId="{8AF45627-CC16-4070-8A0A-6C77718CCDCB}" destId="{F0D6C990-2A06-464E-AF6F-7C7E7194E33D}" srcOrd="0" destOrd="0" presId="urn:microsoft.com/office/officeart/2018/2/layout/IconCircleList"/>
    <dgm:cxn modelId="{4867B659-9EF3-455F-B7F8-9164848B67B1}" type="presParOf" srcId="{8AF45627-CC16-4070-8A0A-6C77718CCDCB}" destId="{89C41C49-1781-4657-BC7B-973C02A76DD6}" srcOrd="1" destOrd="0" presId="urn:microsoft.com/office/officeart/2018/2/layout/IconCircleList"/>
    <dgm:cxn modelId="{92949AC6-9E63-4C6A-B6D3-33026D9D8DD4}" type="presParOf" srcId="{8AF45627-CC16-4070-8A0A-6C77718CCDCB}" destId="{861520BE-15FD-43F2-B9C3-E09514E26F8D}" srcOrd="2" destOrd="0" presId="urn:microsoft.com/office/officeart/2018/2/layout/IconCircleList"/>
    <dgm:cxn modelId="{545CF45D-E77E-4346-BF84-DE22079111B6}" type="presParOf" srcId="{8AF45627-CC16-4070-8A0A-6C77718CCDCB}" destId="{A46D9790-6406-47A6-B485-240A370D4DEB}"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B518B9C-8CCC-48F8-B695-30E2683CF31F}" type="doc">
      <dgm:prSet loTypeId="urn:microsoft.com/office/officeart/2018/2/layout/IconVerticalSolidList" loCatId="icon" qsTypeId="urn:microsoft.com/office/officeart/2005/8/quickstyle/simple1#2" qsCatId="simple" csTypeId="urn:microsoft.com/office/officeart/2018/5/colors/Iconchunking_neutralicontext_colorful1" csCatId="colorful" phldr="1"/>
      <dgm:spPr/>
      <dgm:t>
        <a:bodyPr/>
        <a:lstStyle/>
        <a:p>
          <a:endParaRPr lang="en-US"/>
        </a:p>
      </dgm:t>
    </dgm:pt>
    <dgm:pt modelId="{3DC0E8A6-D8F6-4F17-8A23-43CA86483DB3}">
      <dgm:prSet/>
      <dgm:spPr/>
      <dgm:t>
        <a:bodyPr/>
        <a:lstStyle/>
        <a:p>
          <a:pPr>
            <a:lnSpc>
              <a:spcPct val="100000"/>
            </a:lnSpc>
          </a:pPr>
          <a:r>
            <a:rPr lang="en-US"/>
            <a:t>A Web application which enables Customers to order various food products through online portal.</a:t>
          </a:r>
        </a:p>
      </dgm:t>
    </dgm:pt>
    <dgm:pt modelId="{E36C5B89-B606-4317-8D8B-EE052A5A7685}" type="parTrans" cxnId="{322C7B67-373F-4AFA-8985-E34338403B2F}">
      <dgm:prSet/>
      <dgm:spPr/>
      <dgm:t>
        <a:bodyPr/>
        <a:lstStyle/>
        <a:p>
          <a:endParaRPr lang="en-US"/>
        </a:p>
      </dgm:t>
    </dgm:pt>
    <dgm:pt modelId="{05B1AB5A-AF14-43B5-8B8F-75DE1F6BD84C}" type="sibTrans" cxnId="{322C7B67-373F-4AFA-8985-E34338403B2F}">
      <dgm:prSet/>
      <dgm:spPr/>
      <dgm:t>
        <a:bodyPr/>
        <a:lstStyle/>
        <a:p>
          <a:endParaRPr lang="en-US"/>
        </a:p>
      </dgm:t>
    </dgm:pt>
    <dgm:pt modelId="{64FEF852-8E84-4846-BE10-6B2A5FC49E92}">
      <dgm:prSet/>
      <dgm:spPr/>
      <dgm:t>
        <a:bodyPr/>
        <a:lstStyle/>
        <a:p>
          <a:pPr>
            <a:lnSpc>
              <a:spcPct val="100000"/>
            </a:lnSpc>
          </a:pPr>
          <a:r>
            <a:rPr lang="en-US"/>
            <a:t>The customers can see all products available and make orders accordingly.</a:t>
          </a:r>
        </a:p>
      </dgm:t>
    </dgm:pt>
    <dgm:pt modelId="{42E63174-7A0A-4B7A-AFA0-929E8D79EB41}" type="parTrans" cxnId="{596722E8-EBF2-4E23-B25C-5DEFC0314278}">
      <dgm:prSet/>
      <dgm:spPr/>
      <dgm:t>
        <a:bodyPr/>
        <a:lstStyle/>
        <a:p>
          <a:endParaRPr lang="en-US"/>
        </a:p>
      </dgm:t>
    </dgm:pt>
    <dgm:pt modelId="{80A28A89-0C8D-4031-9E67-37AB99274E9A}" type="sibTrans" cxnId="{596722E8-EBF2-4E23-B25C-5DEFC0314278}">
      <dgm:prSet/>
      <dgm:spPr/>
      <dgm:t>
        <a:bodyPr/>
        <a:lstStyle/>
        <a:p>
          <a:endParaRPr lang="en-US"/>
        </a:p>
      </dgm:t>
    </dgm:pt>
    <dgm:pt modelId="{5B5DC687-BC6B-4962-AD92-98FFC6DF7694}">
      <dgm:prSet/>
      <dgm:spPr/>
      <dgm:t>
        <a:bodyPr/>
        <a:lstStyle/>
        <a:p>
          <a:pPr>
            <a:lnSpc>
              <a:spcPct val="100000"/>
            </a:lnSpc>
          </a:pPr>
          <a:r>
            <a:rPr lang="en-US"/>
            <a:t>Customers can see the past orders and can cancel the current order if they wish to cancel.</a:t>
          </a:r>
        </a:p>
      </dgm:t>
    </dgm:pt>
    <dgm:pt modelId="{E81B3B71-56CE-4E92-91F0-5178EEBAE30B}" type="parTrans" cxnId="{6374A6ED-5231-4537-9B59-DB77BAA3B7A6}">
      <dgm:prSet/>
      <dgm:spPr/>
      <dgm:t>
        <a:bodyPr/>
        <a:lstStyle/>
        <a:p>
          <a:endParaRPr lang="en-US"/>
        </a:p>
      </dgm:t>
    </dgm:pt>
    <dgm:pt modelId="{89DCD805-0491-4A9C-A3F7-3FC1AF57C45C}" type="sibTrans" cxnId="{6374A6ED-5231-4537-9B59-DB77BAA3B7A6}">
      <dgm:prSet/>
      <dgm:spPr/>
      <dgm:t>
        <a:bodyPr/>
        <a:lstStyle/>
        <a:p>
          <a:endParaRPr lang="en-US"/>
        </a:p>
      </dgm:t>
    </dgm:pt>
    <dgm:pt modelId="{121B6E02-B173-46CF-8E4D-3A45F90E4095}" type="pres">
      <dgm:prSet presAssocID="{BB518B9C-8CCC-48F8-B695-30E2683CF31F}" presName="root" presStyleCnt="0">
        <dgm:presLayoutVars>
          <dgm:dir/>
          <dgm:resizeHandles val="exact"/>
        </dgm:presLayoutVars>
      </dgm:prSet>
      <dgm:spPr/>
    </dgm:pt>
    <dgm:pt modelId="{83E0593D-9AE1-4B4B-9766-3780B7B510CB}" type="pres">
      <dgm:prSet presAssocID="{3DC0E8A6-D8F6-4F17-8A23-43CA86483DB3}" presName="compNode" presStyleCnt="0"/>
      <dgm:spPr/>
    </dgm:pt>
    <dgm:pt modelId="{777C450D-A0C9-47FF-A379-6018BF99BBA2}" type="pres">
      <dgm:prSet presAssocID="{3DC0E8A6-D8F6-4F17-8A23-43CA86483DB3}" presName="bgRect" presStyleLbl="bgShp" presStyleIdx="0" presStyleCnt="3"/>
      <dgm:spPr/>
    </dgm:pt>
    <dgm:pt modelId="{81E19DCA-8A58-4C5A-949A-A0DF45C4D0A2}" type="pres">
      <dgm:prSet presAssocID="{3DC0E8A6-D8F6-4F17-8A23-43CA86483DB3}"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pt>
    <dgm:pt modelId="{5D5DC46C-885D-4E21-ACD1-EBB4F7B8A577}" type="pres">
      <dgm:prSet presAssocID="{3DC0E8A6-D8F6-4F17-8A23-43CA86483DB3}" presName="spaceRect" presStyleCnt="0"/>
      <dgm:spPr/>
    </dgm:pt>
    <dgm:pt modelId="{D8C85518-6BA7-4E1F-BCC4-B109B997D542}" type="pres">
      <dgm:prSet presAssocID="{3DC0E8A6-D8F6-4F17-8A23-43CA86483DB3}" presName="parTx" presStyleLbl="revTx" presStyleIdx="0" presStyleCnt="3">
        <dgm:presLayoutVars>
          <dgm:chMax val="0"/>
          <dgm:chPref val="0"/>
        </dgm:presLayoutVars>
      </dgm:prSet>
      <dgm:spPr/>
    </dgm:pt>
    <dgm:pt modelId="{07F647DB-9ADB-4B7B-B351-DCA7ADEDC818}" type="pres">
      <dgm:prSet presAssocID="{05B1AB5A-AF14-43B5-8B8F-75DE1F6BD84C}" presName="sibTrans" presStyleCnt="0"/>
      <dgm:spPr/>
    </dgm:pt>
    <dgm:pt modelId="{C03136F9-6BA8-44F1-BEFE-C69DF03FE943}" type="pres">
      <dgm:prSet presAssocID="{64FEF852-8E84-4846-BE10-6B2A5FC49E92}" presName="compNode" presStyleCnt="0"/>
      <dgm:spPr/>
    </dgm:pt>
    <dgm:pt modelId="{77A20B02-B362-4DBA-B326-A39DB9718213}" type="pres">
      <dgm:prSet presAssocID="{64FEF852-8E84-4846-BE10-6B2A5FC49E92}" presName="bgRect" presStyleLbl="bgShp" presStyleIdx="1" presStyleCnt="3"/>
      <dgm:spPr/>
    </dgm:pt>
    <dgm:pt modelId="{646E092A-EB58-4B91-85A8-08A4283DECBB}" type="pres">
      <dgm:prSet presAssocID="{64FEF852-8E84-4846-BE10-6B2A5FC49E92}"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pt>
    <dgm:pt modelId="{46915975-CA2E-42DC-935D-7B67CB369A74}" type="pres">
      <dgm:prSet presAssocID="{64FEF852-8E84-4846-BE10-6B2A5FC49E92}" presName="spaceRect" presStyleCnt="0"/>
      <dgm:spPr/>
    </dgm:pt>
    <dgm:pt modelId="{5FA4E2CD-1B36-424E-800D-AFA84F54AAEE}" type="pres">
      <dgm:prSet presAssocID="{64FEF852-8E84-4846-BE10-6B2A5FC49E92}" presName="parTx" presStyleLbl="revTx" presStyleIdx="1" presStyleCnt="3">
        <dgm:presLayoutVars>
          <dgm:chMax val="0"/>
          <dgm:chPref val="0"/>
        </dgm:presLayoutVars>
      </dgm:prSet>
      <dgm:spPr/>
    </dgm:pt>
    <dgm:pt modelId="{EEE809A6-5D61-4055-9045-3FF183AE2920}" type="pres">
      <dgm:prSet presAssocID="{80A28A89-0C8D-4031-9E67-37AB99274E9A}" presName="sibTrans" presStyleCnt="0"/>
      <dgm:spPr/>
    </dgm:pt>
    <dgm:pt modelId="{82540BCC-5944-4287-B449-0BC1369DF0A6}" type="pres">
      <dgm:prSet presAssocID="{5B5DC687-BC6B-4962-AD92-98FFC6DF7694}" presName="compNode" presStyleCnt="0"/>
      <dgm:spPr/>
    </dgm:pt>
    <dgm:pt modelId="{F492DC05-455B-4D58-84F1-07E777064E07}" type="pres">
      <dgm:prSet presAssocID="{5B5DC687-BC6B-4962-AD92-98FFC6DF7694}" presName="bgRect" presStyleLbl="bgShp" presStyleIdx="2" presStyleCnt="3"/>
      <dgm:spPr/>
    </dgm:pt>
    <dgm:pt modelId="{AE3CFBC2-6EA7-4006-B2BA-BE544DB9F487}" type="pres">
      <dgm:prSet presAssocID="{5B5DC687-BC6B-4962-AD92-98FFC6DF7694}"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pt>
    <dgm:pt modelId="{2066A086-C9CE-4BE9-8434-527769AD436F}" type="pres">
      <dgm:prSet presAssocID="{5B5DC687-BC6B-4962-AD92-98FFC6DF7694}" presName="spaceRect" presStyleCnt="0"/>
      <dgm:spPr/>
    </dgm:pt>
    <dgm:pt modelId="{63CF4C60-174C-4C30-815E-FC5CB113F98F}" type="pres">
      <dgm:prSet presAssocID="{5B5DC687-BC6B-4962-AD92-98FFC6DF7694}" presName="parTx" presStyleLbl="revTx" presStyleIdx="2" presStyleCnt="3">
        <dgm:presLayoutVars>
          <dgm:chMax val="0"/>
          <dgm:chPref val="0"/>
        </dgm:presLayoutVars>
      </dgm:prSet>
      <dgm:spPr/>
    </dgm:pt>
  </dgm:ptLst>
  <dgm:cxnLst>
    <dgm:cxn modelId="{21B54621-736A-43BF-AD65-F36BE44026B7}" type="presOf" srcId="{64FEF852-8E84-4846-BE10-6B2A5FC49E92}" destId="{5FA4E2CD-1B36-424E-800D-AFA84F54AAEE}" srcOrd="0" destOrd="0" presId="urn:microsoft.com/office/officeart/2018/2/layout/IconVerticalSolidList"/>
    <dgm:cxn modelId="{322C7B67-373F-4AFA-8985-E34338403B2F}" srcId="{BB518B9C-8CCC-48F8-B695-30E2683CF31F}" destId="{3DC0E8A6-D8F6-4F17-8A23-43CA86483DB3}" srcOrd="0" destOrd="0" parTransId="{E36C5B89-B606-4317-8D8B-EE052A5A7685}" sibTransId="{05B1AB5A-AF14-43B5-8B8F-75DE1F6BD84C}"/>
    <dgm:cxn modelId="{00035E54-EFF1-4F2E-B45E-81BBFD5C4F1A}" type="presOf" srcId="{5B5DC687-BC6B-4962-AD92-98FFC6DF7694}" destId="{63CF4C60-174C-4C30-815E-FC5CB113F98F}" srcOrd="0" destOrd="0" presId="urn:microsoft.com/office/officeart/2018/2/layout/IconVerticalSolidList"/>
    <dgm:cxn modelId="{C6DBCA77-E6E7-4666-9A4E-2D7C35BD5284}" type="presOf" srcId="{BB518B9C-8CCC-48F8-B695-30E2683CF31F}" destId="{121B6E02-B173-46CF-8E4D-3A45F90E4095}" srcOrd="0" destOrd="0" presId="urn:microsoft.com/office/officeart/2018/2/layout/IconVerticalSolidList"/>
    <dgm:cxn modelId="{596722E8-EBF2-4E23-B25C-5DEFC0314278}" srcId="{BB518B9C-8CCC-48F8-B695-30E2683CF31F}" destId="{64FEF852-8E84-4846-BE10-6B2A5FC49E92}" srcOrd="1" destOrd="0" parTransId="{42E63174-7A0A-4B7A-AFA0-929E8D79EB41}" sibTransId="{80A28A89-0C8D-4031-9E67-37AB99274E9A}"/>
    <dgm:cxn modelId="{F46897EB-D5B2-43E4-97D1-54F22BB8A12D}" type="presOf" srcId="{3DC0E8A6-D8F6-4F17-8A23-43CA86483DB3}" destId="{D8C85518-6BA7-4E1F-BCC4-B109B997D542}" srcOrd="0" destOrd="0" presId="urn:microsoft.com/office/officeart/2018/2/layout/IconVerticalSolidList"/>
    <dgm:cxn modelId="{6374A6ED-5231-4537-9B59-DB77BAA3B7A6}" srcId="{BB518B9C-8CCC-48F8-B695-30E2683CF31F}" destId="{5B5DC687-BC6B-4962-AD92-98FFC6DF7694}" srcOrd="2" destOrd="0" parTransId="{E81B3B71-56CE-4E92-91F0-5178EEBAE30B}" sibTransId="{89DCD805-0491-4A9C-A3F7-3FC1AF57C45C}"/>
    <dgm:cxn modelId="{98986E7E-2B35-40BD-8B78-C13A47463F89}" type="presParOf" srcId="{121B6E02-B173-46CF-8E4D-3A45F90E4095}" destId="{83E0593D-9AE1-4B4B-9766-3780B7B510CB}" srcOrd="0" destOrd="0" presId="urn:microsoft.com/office/officeart/2018/2/layout/IconVerticalSolidList"/>
    <dgm:cxn modelId="{B145CCED-6C34-400E-B05A-785D4F796DAB}" type="presParOf" srcId="{83E0593D-9AE1-4B4B-9766-3780B7B510CB}" destId="{777C450D-A0C9-47FF-A379-6018BF99BBA2}" srcOrd="0" destOrd="0" presId="urn:microsoft.com/office/officeart/2018/2/layout/IconVerticalSolidList"/>
    <dgm:cxn modelId="{971E4CC2-7804-4B3D-8657-F1642A35F33B}" type="presParOf" srcId="{83E0593D-9AE1-4B4B-9766-3780B7B510CB}" destId="{81E19DCA-8A58-4C5A-949A-A0DF45C4D0A2}" srcOrd="1" destOrd="0" presId="urn:microsoft.com/office/officeart/2018/2/layout/IconVerticalSolidList"/>
    <dgm:cxn modelId="{DCF09AF8-09DE-4827-A564-172FE55E57BA}" type="presParOf" srcId="{83E0593D-9AE1-4B4B-9766-3780B7B510CB}" destId="{5D5DC46C-885D-4E21-ACD1-EBB4F7B8A577}" srcOrd="2" destOrd="0" presId="urn:microsoft.com/office/officeart/2018/2/layout/IconVerticalSolidList"/>
    <dgm:cxn modelId="{1BD3D07A-D20E-43D2-9118-26E4C240F4D0}" type="presParOf" srcId="{83E0593D-9AE1-4B4B-9766-3780B7B510CB}" destId="{D8C85518-6BA7-4E1F-BCC4-B109B997D542}" srcOrd="3" destOrd="0" presId="urn:microsoft.com/office/officeart/2018/2/layout/IconVerticalSolidList"/>
    <dgm:cxn modelId="{7E5D5F23-BE77-4582-BC10-145F023670F3}" type="presParOf" srcId="{121B6E02-B173-46CF-8E4D-3A45F90E4095}" destId="{07F647DB-9ADB-4B7B-B351-DCA7ADEDC818}" srcOrd="1" destOrd="0" presId="urn:microsoft.com/office/officeart/2018/2/layout/IconVerticalSolidList"/>
    <dgm:cxn modelId="{757C2544-9D5C-4F0C-83BB-51ABB8ED76D6}" type="presParOf" srcId="{121B6E02-B173-46CF-8E4D-3A45F90E4095}" destId="{C03136F9-6BA8-44F1-BEFE-C69DF03FE943}" srcOrd="2" destOrd="0" presId="urn:microsoft.com/office/officeart/2018/2/layout/IconVerticalSolidList"/>
    <dgm:cxn modelId="{999C6BAF-08F2-4A5D-9F46-D411CC1C4E9A}" type="presParOf" srcId="{C03136F9-6BA8-44F1-BEFE-C69DF03FE943}" destId="{77A20B02-B362-4DBA-B326-A39DB9718213}" srcOrd="0" destOrd="0" presId="urn:microsoft.com/office/officeart/2018/2/layout/IconVerticalSolidList"/>
    <dgm:cxn modelId="{806B6519-2917-4A29-B990-DAC6C28E9F87}" type="presParOf" srcId="{C03136F9-6BA8-44F1-BEFE-C69DF03FE943}" destId="{646E092A-EB58-4B91-85A8-08A4283DECBB}" srcOrd="1" destOrd="0" presId="urn:microsoft.com/office/officeart/2018/2/layout/IconVerticalSolidList"/>
    <dgm:cxn modelId="{D64F9886-02AC-4D76-BF01-E6D269D0FF64}" type="presParOf" srcId="{C03136F9-6BA8-44F1-BEFE-C69DF03FE943}" destId="{46915975-CA2E-42DC-935D-7B67CB369A74}" srcOrd="2" destOrd="0" presId="urn:microsoft.com/office/officeart/2018/2/layout/IconVerticalSolidList"/>
    <dgm:cxn modelId="{D05E214A-9432-478F-AF1F-70F00E2055D6}" type="presParOf" srcId="{C03136F9-6BA8-44F1-BEFE-C69DF03FE943}" destId="{5FA4E2CD-1B36-424E-800D-AFA84F54AAEE}" srcOrd="3" destOrd="0" presId="urn:microsoft.com/office/officeart/2018/2/layout/IconVerticalSolidList"/>
    <dgm:cxn modelId="{A4AFA4A2-137F-4DC7-9CE2-DBA73B278583}" type="presParOf" srcId="{121B6E02-B173-46CF-8E4D-3A45F90E4095}" destId="{EEE809A6-5D61-4055-9045-3FF183AE2920}" srcOrd="3" destOrd="0" presId="urn:microsoft.com/office/officeart/2018/2/layout/IconVerticalSolidList"/>
    <dgm:cxn modelId="{B969E565-FFCE-4FF5-BBEB-70FFBF78FA0A}" type="presParOf" srcId="{121B6E02-B173-46CF-8E4D-3A45F90E4095}" destId="{82540BCC-5944-4287-B449-0BC1369DF0A6}" srcOrd="4" destOrd="0" presId="urn:microsoft.com/office/officeart/2018/2/layout/IconVerticalSolidList"/>
    <dgm:cxn modelId="{63EA2D0F-EB5D-4C70-8138-CA63F8E756D3}" type="presParOf" srcId="{82540BCC-5944-4287-B449-0BC1369DF0A6}" destId="{F492DC05-455B-4D58-84F1-07E777064E07}" srcOrd="0" destOrd="0" presId="urn:microsoft.com/office/officeart/2018/2/layout/IconVerticalSolidList"/>
    <dgm:cxn modelId="{BD31CB03-199B-4F76-B93E-57DA938C0807}" type="presParOf" srcId="{82540BCC-5944-4287-B449-0BC1369DF0A6}" destId="{AE3CFBC2-6EA7-4006-B2BA-BE544DB9F487}" srcOrd="1" destOrd="0" presId="urn:microsoft.com/office/officeart/2018/2/layout/IconVerticalSolidList"/>
    <dgm:cxn modelId="{0FE9316A-B701-4E4D-836C-8141C5CDC21F}" type="presParOf" srcId="{82540BCC-5944-4287-B449-0BC1369DF0A6}" destId="{2066A086-C9CE-4BE9-8434-527769AD436F}" srcOrd="2" destOrd="0" presId="urn:microsoft.com/office/officeart/2018/2/layout/IconVerticalSolidList"/>
    <dgm:cxn modelId="{C20A8085-3421-497B-9398-C19329C8EF36}" type="presParOf" srcId="{82540BCC-5944-4287-B449-0BC1369DF0A6}" destId="{63CF4C60-174C-4C30-815E-FC5CB113F98F}"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713F058-1AD2-4C1B-8ADA-C2EF328DCD77}" type="doc">
      <dgm:prSet loTypeId="urn:microsoft.com/office/officeart/2018/2/layout/IconVerticalSolidList" loCatId="icon" qsTypeId="urn:microsoft.com/office/officeart/2005/8/quickstyle/simple1#3" qsCatId="simple" csTypeId="urn:microsoft.com/office/officeart/2018/5/colors/Iconchunking_neutralicontext_colorful1" csCatId="colorful" phldr="1"/>
      <dgm:spPr/>
      <dgm:t>
        <a:bodyPr/>
        <a:lstStyle/>
        <a:p>
          <a:endParaRPr lang="en-US"/>
        </a:p>
      </dgm:t>
    </dgm:pt>
    <dgm:pt modelId="{4619CA37-1A6B-4898-AE8A-DCA0D24EAEC7}">
      <dgm:prSet/>
      <dgm:spPr/>
      <dgm:t>
        <a:bodyPr/>
        <a:lstStyle/>
        <a:p>
          <a:pPr>
            <a:lnSpc>
              <a:spcPct val="100000"/>
            </a:lnSpc>
          </a:pPr>
          <a:r>
            <a:rPr lang="en-US"/>
            <a:t>If a person want to purchase food then he has to manually visit the food store and buy.</a:t>
          </a:r>
        </a:p>
      </dgm:t>
    </dgm:pt>
    <dgm:pt modelId="{6223FBD4-7B3B-4ED0-A029-69D2CC903167}" type="parTrans" cxnId="{07241B95-598B-419E-A607-121778660268}">
      <dgm:prSet/>
      <dgm:spPr/>
      <dgm:t>
        <a:bodyPr/>
        <a:lstStyle/>
        <a:p>
          <a:endParaRPr lang="en-US"/>
        </a:p>
      </dgm:t>
    </dgm:pt>
    <dgm:pt modelId="{86DA3B0C-A86F-475C-9C6C-4810A691D268}" type="sibTrans" cxnId="{07241B95-598B-419E-A607-121778660268}">
      <dgm:prSet/>
      <dgm:spPr/>
      <dgm:t>
        <a:bodyPr/>
        <a:lstStyle/>
        <a:p>
          <a:endParaRPr lang="en-US"/>
        </a:p>
      </dgm:t>
    </dgm:pt>
    <dgm:pt modelId="{72166250-CCC5-4E7F-A442-DEB14CECD7CB}">
      <dgm:prSet/>
      <dgm:spPr/>
      <dgm:t>
        <a:bodyPr/>
        <a:lstStyle/>
        <a:p>
          <a:pPr rtl="0">
            <a:lnSpc>
              <a:spcPct val="100000"/>
            </a:lnSpc>
          </a:pPr>
          <a:r>
            <a:rPr lang="en-IN"/>
            <a:t>The</a:t>
          </a:r>
          <a:r>
            <a:rPr lang="en-IN">
              <a:latin typeface="Calibri Light"/>
            </a:rPr>
            <a:t> paper work is really high and more employees are needed if customers are more.</a:t>
          </a:r>
          <a:endParaRPr lang="en-IN"/>
        </a:p>
      </dgm:t>
    </dgm:pt>
    <dgm:pt modelId="{86AF6D68-1C67-4E2F-9A92-7A1947C6BC41}" type="parTrans" cxnId="{5C84C0E9-F987-4F1A-ABB3-76B73D73D75A}">
      <dgm:prSet/>
      <dgm:spPr/>
      <dgm:t>
        <a:bodyPr/>
        <a:lstStyle/>
        <a:p>
          <a:endParaRPr lang="en-US"/>
        </a:p>
      </dgm:t>
    </dgm:pt>
    <dgm:pt modelId="{0AC9E626-513C-40B2-B595-17825D470D84}" type="sibTrans" cxnId="{5C84C0E9-F987-4F1A-ABB3-76B73D73D75A}">
      <dgm:prSet/>
      <dgm:spPr/>
      <dgm:t>
        <a:bodyPr/>
        <a:lstStyle/>
        <a:p>
          <a:endParaRPr lang="en-US"/>
        </a:p>
      </dgm:t>
    </dgm:pt>
    <dgm:pt modelId="{B8BF4E89-8AA6-4FCB-9E81-DE1F2954E68A}">
      <dgm:prSet/>
      <dgm:spPr/>
      <dgm:t>
        <a:bodyPr/>
        <a:lstStyle/>
        <a:p>
          <a:pPr rtl="0">
            <a:lnSpc>
              <a:spcPct val="100000"/>
            </a:lnSpc>
          </a:pPr>
          <a:r>
            <a:rPr lang="en-US">
              <a:latin typeface="Calibri Light"/>
            </a:rPr>
            <a:t>The efficiency will be very low if everything is done manually.</a:t>
          </a:r>
          <a:endParaRPr lang="en-US"/>
        </a:p>
      </dgm:t>
    </dgm:pt>
    <dgm:pt modelId="{A6275BEF-9CF7-46F7-831B-C29C6A7C198F}" type="parTrans" cxnId="{7002FC71-A915-4BDD-8CF0-59689070D77D}">
      <dgm:prSet/>
      <dgm:spPr/>
      <dgm:t>
        <a:bodyPr/>
        <a:lstStyle/>
        <a:p>
          <a:endParaRPr lang="en-US"/>
        </a:p>
      </dgm:t>
    </dgm:pt>
    <dgm:pt modelId="{2B8E9262-8CBB-4D6D-A53A-8FDF0E9C2C89}" type="sibTrans" cxnId="{7002FC71-A915-4BDD-8CF0-59689070D77D}">
      <dgm:prSet/>
      <dgm:spPr/>
      <dgm:t>
        <a:bodyPr/>
        <a:lstStyle/>
        <a:p>
          <a:endParaRPr lang="en-US"/>
        </a:p>
      </dgm:t>
    </dgm:pt>
    <dgm:pt modelId="{3091B4DE-91CA-486C-BD77-62080A052864}" type="pres">
      <dgm:prSet presAssocID="{2713F058-1AD2-4C1B-8ADA-C2EF328DCD77}" presName="root" presStyleCnt="0">
        <dgm:presLayoutVars>
          <dgm:dir/>
          <dgm:resizeHandles val="exact"/>
        </dgm:presLayoutVars>
      </dgm:prSet>
      <dgm:spPr/>
    </dgm:pt>
    <dgm:pt modelId="{72A2A5D4-47E7-4695-B2DA-8648D2CFC36F}" type="pres">
      <dgm:prSet presAssocID="{4619CA37-1A6B-4898-AE8A-DCA0D24EAEC7}" presName="compNode" presStyleCnt="0"/>
      <dgm:spPr/>
    </dgm:pt>
    <dgm:pt modelId="{33DE53FE-41B4-4757-92D4-990FD9F399F8}" type="pres">
      <dgm:prSet presAssocID="{4619CA37-1A6B-4898-AE8A-DCA0D24EAEC7}" presName="bgRect" presStyleLbl="bgShp" presStyleIdx="0" presStyleCnt="3"/>
      <dgm:spPr/>
    </dgm:pt>
    <dgm:pt modelId="{49F1C237-BE19-4A73-90FE-0C7FD0F94EDE}" type="pres">
      <dgm:prSet presAssocID="{4619CA37-1A6B-4898-AE8A-DCA0D24EAEC7}"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pt>
    <dgm:pt modelId="{435DE542-6483-438D-885F-FD446FF6F8FD}" type="pres">
      <dgm:prSet presAssocID="{4619CA37-1A6B-4898-AE8A-DCA0D24EAEC7}" presName="spaceRect" presStyleCnt="0"/>
      <dgm:spPr/>
    </dgm:pt>
    <dgm:pt modelId="{9D1A15D7-A5E5-4FB6-8E49-490AD3C3D88E}" type="pres">
      <dgm:prSet presAssocID="{4619CA37-1A6B-4898-AE8A-DCA0D24EAEC7}" presName="parTx" presStyleLbl="revTx" presStyleIdx="0" presStyleCnt="3">
        <dgm:presLayoutVars>
          <dgm:chMax val="0"/>
          <dgm:chPref val="0"/>
        </dgm:presLayoutVars>
      </dgm:prSet>
      <dgm:spPr/>
    </dgm:pt>
    <dgm:pt modelId="{53833F05-CDD0-4A5D-B865-A2171CF53BDD}" type="pres">
      <dgm:prSet presAssocID="{86DA3B0C-A86F-475C-9C6C-4810A691D268}" presName="sibTrans" presStyleCnt="0"/>
      <dgm:spPr/>
    </dgm:pt>
    <dgm:pt modelId="{AD9C7B71-44B7-45A5-AA16-C32C02979EAB}" type="pres">
      <dgm:prSet presAssocID="{72166250-CCC5-4E7F-A442-DEB14CECD7CB}" presName="compNode" presStyleCnt="0"/>
      <dgm:spPr/>
    </dgm:pt>
    <dgm:pt modelId="{5384D3CA-C690-49D2-88CD-417BD538C3CC}" type="pres">
      <dgm:prSet presAssocID="{72166250-CCC5-4E7F-A442-DEB14CECD7CB}" presName="bgRect" presStyleLbl="bgShp" presStyleIdx="1" presStyleCnt="3"/>
      <dgm:spPr/>
    </dgm:pt>
    <dgm:pt modelId="{33CCAE7C-6462-456F-BC66-9F121BE02CC4}" type="pres">
      <dgm:prSet presAssocID="{72166250-CCC5-4E7F-A442-DEB14CECD7CB}"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pt>
    <dgm:pt modelId="{FA1466FF-38BC-42A6-8586-53D635B2AFCB}" type="pres">
      <dgm:prSet presAssocID="{72166250-CCC5-4E7F-A442-DEB14CECD7CB}" presName="spaceRect" presStyleCnt="0"/>
      <dgm:spPr/>
    </dgm:pt>
    <dgm:pt modelId="{1F61F6AE-C5C3-4B8B-BED3-9FE3B0C1E623}" type="pres">
      <dgm:prSet presAssocID="{72166250-CCC5-4E7F-A442-DEB14CECD7CB}" presName="parTx" presStyleLbl="revTx" presStyleIdx="1" presStyleCnt="3">
        <dgm:presLayoutVars>
          <dgm:chMax val="0"/>
          <dgm:chPref val="0"/>
        </dgm:presLayoutVars>
      </dgm:prSet>
      <dgm:spPr/>
    </dgm:pt>
    <dgm:pt modelId="{B3396F0A-B0C8-46C2-B129-BE03ED20F941}" type="pres">
      <dgm:prSet presAssocID="{0AC9E626-513C-40B2-B595-17825D470D84}" presName="sibTrans" presStyleCnt="0"/>
      <dgm:spPr/>
    </dgm:pt>
    <dgm:pt modelId="{C74EC6B6-D28C-4F0B-A692-65F90B3B583D}" type="pres">
      <dgm:prSet presAssocID="{B8BF4E89-8AA6-4FCB-9E81-DE1F2954E68A}" presName="compNode" presStyleCnt="0"/>
      <dgm:spPr/>
    </dgm:pt>
    <dgm:pt modelId="{AEDB5DCF-0B12-4896-9D4D-64E7E453839F}" type="pres">
      <dgm:prSet presAssocID="{B8BF4E89-8AA6-4FCB-9E81-DE1F2954E68A}" presName="bgRect" presStyleLbl="bgShp" presStyleIdx="2" presStyleCnt="3"/>
      <dgm:spPr/>
    </dgm:pt>
    <dgm:pt modelId="{7390A0ED-E100-4D5C-8B2D-86C52312CA6D}" type="pres">
      <dgm:prSet presAssocID="{B8BF4E89-8AA6-4FCB-9E81-DE1F2954E68A}"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pt>
    <dgm:pt modelId="{6026A89E-4357-45F5-B83C-651B23DA4250}" type="pres">
      <dgm:prSet presAssocID="{B8BF4E89-8AA6-4FCB-9E81-DE1F2954E68A}" presName="spaceRect" presStyleCnt="0"/>
      <dgm:spPr/>
    </dgm:pt>
    <dgm:pt modelId="{6277310A-A8E1-41F7-8503-F0ADAC5F513B}" type="pres">
      <dgm:prSet presAssocID="{B8BF4E89-8AA6-4FCB-9E81-DE1F2954E68A}" presName="parTx" presStyleLbl="revTx" presStyleIdx="2" presStyleCnt="3">
        <dgm:presLayoutVars>
          <dgm:chMax val="0"/>
          <dgm:chPref val="0"/>
        </dgm:presLayoutVars>
      </dgm:prSet>
      <dgm:spPr/>
    </dgm:pt>
  </dgm:ptLst>
  <dgm:cxnLst>
    <dgm:cxn modelId="{87FF6F0A-17A3-4CD2-B16F-DACC40693CF7}" type="presOf" srcId="{B8BF4E89-8AA6-4FCB-9E81-DE1F2954E68A}" destId="{6277310A-A8E1-41F7-8503-F0ADAC5F513B}" srcOrd="0" destOrd="0" presId="urn:microsoft.com/office/officeart/2018/2/layout/IconVerticalSolidList"/>
    <dgm:cxn modelId="{7002FC71-A915-4BDD-8CF0-59689070D77D}" srcId="{2713F058-1AD2-4C1B-8ADA-C2EF328DCD77}" destId="{B8BF4E89-8AA6-4FCB-9E81-DE1F2954E68A}" srcOrd="2" destOrd="0" parTransId="{A6275BEF-9CF7-46F7-831B-C29C6A7C198F}" sibTransId="{2B8E9262-8CBB-4D6D-A53A-8FDF0E9C2C89}"/>
    <dgm:cxn modelId="{14A8BA55-6E76-4F33-8391-2D20A8917B95}" type="presOf" srcId="{2713F058-1AD2-4C1B-8ADA-C2EF328DCD77}" destId="{3091B4DE-91CA-486C-BD77-62080A052864}" srcOrd="0" destOrd="0" presId="urn:microsoft.com/office/officeart/2018/2/layout/IconVerticalSolidList"/>
    <dgm:cxn modelId="{4EB0577C-4F72-455E-9F42-1F64877FB290}" type="presOf" srcId="{72166250-CCC5-4E7F-A442-DEB14CECD7CB}" destId="{1F61F6AE-C5C3-4B8B-BED3-9FE3B0C1E623}" srcOrd="0" destOrd="0" presId="urn:microsoft.com/office/officeart/2018/2/layout/IconVerticalSolidList"/>
    <dgm:cxn modelId="{60A36884-C347-443F-81FA-82F89168B102}" type="presOf" srcId="{4619CA37-1A6B-4898-AE8A-DCA0D24EAEC7}" destId="{9D1A15D7-A5E5-4FB6-8E49-490AD3C3D88E}" srcOrd="0" destOrd="0" presId="urn:microsoft.com/office/officeart/2018/2/layout/IconVerticalSolidList"/>
    <dgm:cxn modelId="{07241B95-598B-419E-A607-121778660268}" srcId="{2713F058-1AD2-4C1B-8ADA-C2EF328DCD77}" destId="{4619CA37-1A6B-4898-AE8A-DCA0D24EAEC7}" srcOrd="0" destOrd="0" parTransId="{6223FBD4-7B3B-4ED0-A029-69D2CC903167}" sibTransId="{86DA3B0C-A86F-475C-9C6C-4810A691D268}"/>
    <dgm:cxn modelId="{5C84C0E9-F987-4F1A-ABB3-76B73D73D75A}" srcId="{2713F058-1AD2-4C1B-8ADA-C2EF328DCD77}" destId="{72166250-CCC5-4E7F-A442-DEB14CECD7CB}" srcOrd="1" destOrd="0" parTransId="{86AF6D68-1C67-4E2F-9A92-7A1947C6BC41}" sibTransId="{0AC9E626-513C-40B2-B595-17825D470D84}"/>
    <dgm:cxn modelId="{BB74DB92-5DCA-491B-A61C-33E52F79E1F5}" type="presParOf" srcId="{3091B4DE-91CA-486C-BD77-62080A052864}" destId="{72A2A5D4-47E7-4695-B2DA-8648D2CFC36F}" srcOrd="0" destOrd="0" presId="urn:microsoft.com/office/officeart/2018/2/layout/IconVerticalSolidList"/>
    <dgm:cxn modelId="{DF1C609F-A958-4300-8477-4476B39DC425}" type="presParOf" srcId="{72A2A5D4-47E7-4695-B2DA-8648D2CFC36F}" destId="{33DE53FE-41B4-4757-92D4-990FD9F399F8}" srcOrd="0" destOrd="0" presId="urn:microsoft.com/office/officeart/2018/2/layout/IconVerticalSolidList"/>
    <dgm:cxn modelId="{36C25833-0CB3-46CD-B45B-659EC7BDE457}" type="presParOf" srcId="{72A2A5D4-47E7-4695-B2DA-8648D2CFC36F}" destId="{49F1C237-BE19-4A73-90FE-0C7FD0F94EDE}" srcOrd="1" destOrd="0" presId="urn:microsoft.com/office/officeart/2018/2/layout/IconVerticalSolidList"/>
    <dgm:cxn modelId="{A52AFEDC-684B-4FCE-A38B-D08D290E0F47}" type="presParOf" srcId="{72A2A5D4-47E7-4695-B2DA-8648D2CFC36F}" destId="{435DE542-6483-438D-885F-FD446FF6F8FD}" srcOrd="2" destOrd="0" presId="urn:microsoft.com/office/officeart/2018/2/layout/IconVerticalSolidList"/>
    <dgm:cxn modelId="{023A0C25-B462-426C-A735-16722CB9743A}" type="presParOf" srcId="{72A2A5D4-47E7-4695-B2DA-8648D2CFC36F}" destId="{9D1A15D7-A5E5-4FB6-8E49-490AD3C3D88E}" srcOrd="3" destOrd="0" presId="urn:microsoft.com/office/officeart/2018/2/layout/IconVerticalSolidList"/>
    <dgm:cxn modelId="{5CCAF1DA-101A-4B31-8C3D-478B9A311347}" type="presParOf" srcId="{3091B4DE-91CA-486C-BD77-62080A052864}" destId="{53833F05-CDD0-4A5D-B865-A2171CF53BDD}" srcOrd="1" destOrd="0" presId="urn:microsoft.com/office/officeart/2018/2/layout/IconVerticalSolidList"/>
    <dgm:cxn modelId="{B72D8572-D5C1-447D-9752-916B9F088F5F}" type="presParOf" srcId="{3091B4DE-91CA-486C-BD77-62080A052864}" destId="{AD9C7B71-44B7-45A5-AA16-C32C02979EAB}" srcOrd="2" destOrd="0" presId="urn:microsoft.com/office/officeart/2018/2/layout/IconVerticalSolidList"/>
    <dgm:cxn modelId="{BA3D730B-7F42-46C5-812F-A83106A49E64}" type="presParOf" srcId="{AD9C7B71-44B7-45A5-AA16-C32C02979EAB}" destId="{5384D3CA-C690-49D2-88CD-417BD538C3CC}" srcOrd="0" destOrd="0" presId="urn:microsoft.com/office/officeart/2018/2/layout/IconVerticalSolidList"/>
    <dgm:cxn modelId="{A44DF3FA-ADE4-4BA6-9628-D4E44775A891}" type="presParOf" srcId="{AD9C7B71-44B7-45A5-AA16-C32C02979EAB}" destId="{33CCAE7C-6462-456F-BC66-9F121BE02CC4}" srcOrd="1" destOrd="0" presId="urn:microsoft.com/office/officeart/2018/2/layout/IconVerticalSolidList"/>
    <dgm:cxn modelId="{FAA27FA9-BDEF-4A2C-84A8-047A9043E397}" type="presParOf" srcId="{AD9C7B71-44B7-45A5-AA16-C32C02979EAB}" destId="{FA1466FF-38BC-42A6-8586-53D635B2AFCB}" srcOrd="2" destOrd="0" presId="urn:microsoft.com/office/officeart/2018/2/layout/IconVerticalSolidList"/>
    <dgm:cxn modelId="{3C7C2683-778E-410C-BD21-C92C933D28F5}" type="presParOf" srcId="{AD9C7B71-44B7-45A5-AA16-C32C02979EAB}" destId="{1F61F6AE-C5C3-4B8B-BED3-9FE3B0C1E623}" srcOrd="3" destOrd="0" presId="urn:microsoft.com/office/officeart/2018/2/layout/IconVerticalSolidList"/>
    <dgm:cxn modelId="{A83E47F9-4EEB-4C58-AF05-D98FA4467568}" type="presParOf" srcId="{3091B4DE-91CA-486C-BD77-62080A052864}" destId="{B3396F0A-B0C8-46C2-B129-BE03ED20F941}" srcOrd="3" destOrd="0" presId="urn:microsoft.com/office/officeart/2018/2/layout/IconVerticalSolidList"/>
    <dgm:cxn modelId="{7F425900-F3C8-4E8B-9272-A3D2EEEA965B}" type="presParOf" srcId="{3091B4DE-91CA-486C-BD77-62080A052864}" destId="{C74EC6B6-D28C-4F0B-A692-65F90B3B583D}" srcOrd="4" destOrd="0" presId="urn:microsoft.com/office/officeart/2018/2/layout/IconVerticalSolidList"/>
    <dgm:cxn modelId="{9B3628F8-C9D6-4FE2-9F1B-44C41171A376}" type="presParOf" srcId="{C74EC6B6-D28C-4F0B-A692-65F90B3B583D}" destId="{AEDB5DCF-0B12-4896-9D4D-64E7E453839F}" srcOrd="0" destOrd="0" presId="urn:microsoft.com/office/officeart/2018/2/layout/IconVerticalSolidList"/>
    <dgm:cxn modelId="{6CA82234-5A02-4E50-A289-83EDF4D15D5A}" type="presParOf" srcId="{C74EC6B6-D28C-4F0B-A692-65F90B3B583D}" destId="{7390A0ED-E100-4D5C-8B2D-86C52312CA6D}" srcOrd="1" destOrd="0" presId="urn:microsoft.com/office/officeart/2018/2/layout/IconVerticalSolidList"/>
    <dgm:cxn modelId="{7A23267F-02AC-46BA-A170-74CC94210FC7}" type="presParOf" srcId="{C74EC6B6-D28C-4F0B-A692-65F90B3B583D}" destId="{6026A89E-4357-45F5-B83C-651B23DA4250}" srcOrd="2" destOrd="0" presId="urn:microsoft.com/office/officeart/2018/2/layout/IconVerticalSolidList"/>
    <dgm:cxn modelId="{7F1258F3-0D5F-4065-A974-4078F2576C84}" type="presParOf" srcId="{C74EC6B6-D28C-4F0B-A692-65F90B3B583D}" destId="{6277310A-A8E1-41F7-8503-F0ADAC5F513B}"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47487DB-FA7F-4F22-B3CD-B35B2A0C6B13}" type="doc">
      <dgm:prSet loTypeId="urn:microsoft.com/office/officeart/2005/8/layout/vList5" loCatId="list" qsTypeId="urn:microsoft.com/office/officeart/2005/8/quickstyle/simple2#1" qsCatId="simple" csTypeId="urn:microsoft.com/office/officeart/2005/8/colors/accent5_2#1" csCatId="accent5" phldr="1"/>
      <dgm:spPr/>
      <dgm:t>
        <a:bodyPr/>
        <a:lstStyle/>
        <a:p>
          <a:endParaRPr lang="en-IN"/>
        </a:p>
      </dgm:t>
    </dgm:pt>
    <dgm:pt modelId="{20CC9370-D049-4F16-ABDC-33113853E2D6}">
      <dgm:prSet/>
      <dgm:spPr/>
      <dgm:t>
        <a:bodyPr/>
        <a:lstStyle/>
        <a:p>
          <a:r>
            <a:rPr lang="en-US"/>
            <a:t>Environment setup to build the project</a:t>
          </a:r>
          <a:endParaRPr lang="en-IN"/>
        </a:p>
      </dgm:t>
    </dgm:pt>
    <dgm:pt modelId="{F35EED78-5FEA-4A7C-AEE4-7193254B2F88}" type="parTrans" cxnId="{D6F3F0A3-002A-42DB-98A5-28DF063CE74A}">
      <dgm:prSet/>
      <dgm:spPr/>
      <dgm:t>
        <a:bodyPr/>
        <a:lstStyle/>
        <a:p>
          <a:endParaRPr lang="en-IN"/>
        </a:p>
      </dgm:t>
    </dgm:pt>
    <dgm:pt modelId="{3550EE19-4372-459C-89E8-84059AA093F6}" type="sibTrans" cxnId="{D6F3F0A3-002A-42DB-98A5-28DF063CE74A}">
      <dgm:prSet/>
      <dgm:spPr/>
      <dgm:t>
        <a:bodyPr/>
        <a:lstStyle/>
        <a:p>
          <a:endParaRPr lang="en-IN"/>
        </a:p>
      </dgm:t>
    </dgm:pt>
    <dgm:pt modelId="{D477ED96-4AB6-4AD3-8FA5-DA25E18E4394}">
      <dgm:prSet/>
      <dgm:spPr/>
      <dgm:t>
        <a:bodyPr/>
        <a:lstStyle/>
        <a:p>
          <a:r>
            <a:rPr lang="en-US"/>
            <a:t>Learning prerequisites</a:t>
          </a:r>
          <a:endParaRPr lang="en-IN"/>
        </a:p>
      </dgm:t>
    </dgm:pt>
    <dgm:pt modelId="{007855CB-A476-48EF-BA9E-B7E4C043E1DB}" type="parTrans" cxnId="{87BF81A8-C9F0-4739-88EC-584FB5A9912D}">
      <dgm:prSet/>
      <dgm:spPr/>
      <dgm:t>
        <a:bodyPr/>
        <a:lstStyle/>
        <a:p>
          <a:endParaRPr lang="en-IN"/>
        </a:p>
      </dgm:t>
    </dgm:pt>
    <dgm:pt modelId="{F45D062E-FAF6-4514-9C64-D64CBE3E4355}" type="sibTrans" cxnId="{87BF81A8-C9F0-4739-88EC-584FB5A9912D}">
      <dgm:prSet/>
      <dgm:spPr/>
      <dgm:t>
        <a:bodyPr/>
        <a:lstStyle/>
        <a:p>
          <a:endParaRPr lang="en-IN"/>
        </a:p>
      </dgm:t>
    </dgm:pt>
    <dgm:pt modelId="{BF275AA0-B8E4-456C-AE65-6F2DFF983419}">
      <dgm:prSet/>
      <dgm:spPr/>
      <dgm:t>
        <a:bodyPr/>
        <a:lstStyle/>
        <a:p>
          <a:r>
            <a:rPr lang="en-US"/>
            <a:t>Front end development </a:t>
          </a:r>
          <a:endParaRPr lang="en-IN"/>
        </a:p>
      </dgm:t>
    </dgm:pt>
    <dgm:pt modelId="{4D824BC1-F728-4786-95D3-24858E592BEF}" type="parTrans" cxnId="{141F8CFA-E4EF-4AA9-9527-36AADC19AB5A}">
      <dgm:prSet/>
      <dgm:spPr/>
      <dgm:t>
        <a:bodyPr/>
        <a:lstStyle/>
        <a:p>
          <a:endParaRPr lang="en-IN"/>
        </a:p>
      </dgm:t>
    </dgm:pt>
    <dgm:pt modelId="{15C60187-3B86-42BF-A9B2-D133E5091133}" type="sibTrans" cxnId="{141F8CFA-E4EF-4AA9-9527-36AADC19AB5A}">
      <dgm:prSet/>
      <dgm:spPr/>
      <dgm:t>
        <a:bodyPr/>
        <a:lstStyle/>
        <a:p>
          <a:endParaRPr lang="en-IN"/>
        </a:p>
      </dgm:t>
    </dgm:pt>
    <dgm:pt modelId="{00D1C3F7-0CEB-4AC9-A0BA-A6EF60AB731D}">
      <dgm:prSet/>
      <dgm:spPr/>
      <dgm:t>
        <a:bodyPr/>
        <a:lstStyle/>
        <a:p>
          <a:r>
            <a:rPr lang="en-US"/>
            <a:t>Database design</a:t>
          </a:r>
          <a:endParaRPr lang="en-IN"/>
        </a:p>
      </dgm:t>
    </dgm:pt>
    <dgm:pt modelId="{49DE65F7-063C-4BA9-ABD5-EE48E11307E7}" type="parTrans" cxnId="{EE6A7177-53FD-4A1D-B45D-4FB41F1D1645}">
      <dgm:prSet/>
      <dgm:spPr/>
      <dgm:t>
        <a:bodyPr/>
        <a:lstStyle/>
        <a:p>
          <a:endParaRPr lang="en-IN"/>
        </a:p>
      </dgm:t>
    </dgm:pt>
    <dgm:pt modelId="{8E1D6BFE-2DF9-4B07-B4C4-8B23C1AB7337}" type="sibTrans" cxnId="{EE6A7177-53FD-4A1D-B45D-4FB41F1D1645}">
      <dgm:prSet/>
      <dgm:spPr/>
      <dgm:t>
        <a:bodyPr/>
        <a:lstStyle/>
        <a:p>
          <a:endParaRPr lang="en-IN"/>
        </a:p>
      </dgm:t>
    </dgm:pt>
    <dgm:pt modelId="{CF6BF972-9C31-4452-823F-FC1BBE182736}">
      <dgm:prSet/>
      <dgm:spPr/>
      <dgm:t>
        <a:bodyPr/>
        <a:lstStyle/>
        <a:p>
          <a:r>
            <a:rPr lang="en-US"/>
            <a:t>Integration with frontend</a:t>
          </a:r>
          <a:endParaRPr lang="en-IN"/>
        </a:p>
      </dgm:t>
    </dgm:pt>
    <dgm:pt modelId="{0CFB3A9B-77AC-4FDB-BC15-FBC59FCD25A8}" type="parTrans" cxnId="{21566674-5781-4F8C-B8DF-8688EF1331B7}">
      <dgm:prSet/>
      <dgm:spPr/>
      <dgm:t>
        <a:bodyPr/>
        <a:lstStyle/>
        <a:p>
          <a:endParaRPr lang="en-IN"/>
        </a:p>
      </dgm:t>
    </dgm:pt>
    <dgm:pt modelId="{DB1D853F-1C50-4FE9-982D-F327BAD048CD}" type="sibTrans" cxnId="{21566674-5781-4F8C-B8DF-8688EF1331B7}">
      <dgm:prSet/>
      <dgm:spPr/>
      <dgm:t>
        <a:bodyPr/>
        <a:lstStyle/>
        <a:p>
          <a:endParaRPr lang="en-IN"/>
        </a:p>
      </dgm:t>
    </dgm:pt>
    <dgm:pt modelId="{D53CA467-C09A-43F9-BF55-E3A92DB19F6E}">
      <dgm:prSet/>
      <dgm:spPr/>
      <dgm:t>
        <a:bodyPr/>
        <a:lstStyle/>
        <a:p>
          <a:r>
            <a:rPr lang="en-US"/>
            <a:t>Testing and deployment</a:t>
          </a:r>
          <a:endParaRPr lang="en-IN"/>
        </a:p>
      </dgm:t>
    </dgm:pt>
    <dgm:pt modelId="{A86B5F17-7681-4D9F-AC2C-763D71C276A5}" type="parTrans" cxnId="{0B2148D0-0311-488B-8B5B-CC0B24923B24}">
      <dgm:prSet/>
      <dgm:spPr/>
      <dgm:t>
        <a:bodyPr/>
        <a:lstStyle/>
        <a:p>
          <a:endParaRPr lang="en-IN"/>
        </a:p>
      </dgm:t>
    </dgm:pt>
    <dgm:pt modelId="{1546C8CB-29CC-4299-8606-5AF161D60D98}" type="sibTrans" cxnId="{0B2148D0-0311-488B-8B5B-CC0B24923B24}">
      <dgm:prSet/>
      <dgm:spPr/>
      <dgm:t>
        <a:bodyPr/>
        <a:lstStyle/>
        <a:p>
          <a:endParaRPr lang="en-IN"/>
        </a:p>
      </dgm:t>
    </dgm:pt>
    <dgm:pt modelId="{1E5A5F6D-8868-4BF4-A0C0-DBD9FDFA7FBF}">
      <dgm:prSet/>
      <dgm:spPr/>
      <dgm:t>
        <a:bodyPr/>
        <a:lstStyle/>
        <a:p>
          <a:r>
            <a:rPr lang="en-US"/>
            <a:t>Error detection and improvement</a:t>
          </a:r>
          <a:endParaRPr lang="en-IN"/>
        </a:p>
      </dgm:t>
    </dgm:pt>
    <dgm:pt modelId="{7C95D3EF-81E4-4E60-8539-F95199856041}" type="parTrans" cxnId="{948870E8-7061-459B-96E7-E297652DDD37}">
      <dgm:prSet/>
      <dgm:spPr/>
      <dgm:t>
        <a:bodyPr/>
        <a:lstStyle/>
        <a:p>
          <a:endParaRPr lang="en-IN"/>
        </a:p>
      </dgm:t>
    </dgm:pt>
    <dgm:pt modelId="{CEC1083F-2E22-4132-9DE7-39B1C4885AC8}" type="sibTrans" cxnId="{948870E8-7061-459B-96E7-E297652DDD37}">
      <dgm:prSet/>
      <dgm:spPr/>
      <dgm:t>
        <a:bodyPr/>
        <a:lstStyle/>
        <a:p>
          <a:endParaRPr lang="en-IN"/>
        </a:p>
      </dgm:t>
    </dgm:pt>
    <dgm:pt modelId="{BDE26ADF-9993-4BE7-98DA-17A007B497BF}">
      <dgm:prSet/>
      <dgm:spPr/>
      <dgm:t>
        <a:bodyPr/>
        <a:lstStyle/>
        <a:p>
          <a:r>
            <a:rPr lang="en-US"/>
            <a:t>Week 1</a:t>
          </a:r>
          <a:endParaRPr lang="en-IN"/>
        </a:p>
      </dgm:t>
    </dgm:pt>
    <dgm:pt modelId="{51F1609E-883A-4870-92EA-9F204988D1FF}" type="parTrans" cxnId="{CD2A4885-E17A-4D2A-9499-08FF01964CE6}">
      <dgm:prSet/>
      <dgm:spPr/>
      <dgm:t>
        <a:bodyPr/>
        <a:lstStyle/>
        <a:p>
          <a:endParaRPr lang="en-IN"/>
        </a:p>
      </dgm:t>
    </dgm:pt>
    <dgm:pt modelId="{B2C0FA7A-3B47-4163-81C8-F762D12686F7}" type="sibTrans" cxnId="{CD2A4885-E17A-4D2A-9499-08FF01964CE6}">
      <dgm:prSet/>
      <dgm:spPr/>
      <dgm:t>
        <a:bodyPr/>
        <a:lstStyle/>
        <a:p>
          <a:endParaRPr lang="en-IN"/>
        </a:p>
      </dgm:t>
    </dgm:pt>
    <dgm:pt modelId="{9E7DC7E8-CE4C-41DA-95A3-3B8CE4015323}">
      <dgm:prSet/>
      <dgm:spPr/>
      <dgm:t>
        <a:bodyPr/>
        <a:lstStyle/>
        <a:p>
          <a:r>
            <a:rPr lang="en-US"/>
            <a:t>Week 2-3</a:t>
          </a:r>
          <a:endParaRPr lang="en-IN"/>
        </a:p>
      </dgm:t>
    </dgm:pt>
    <dgm:pt modelId="{3788A181-AEFB-4AAD-9BF0-0FB98D1E468D}" type="parTrans" cxnId="{B6BB44F1-9C98-4C9F-BC16-9A94019F4DA0}">
      <dgm:prSet/>
      <dgm:spPr/>
      <dgm:t>
        <a:bodyPr/>
        <a:lstStyle/>
        <a:p>
          <a:endParaRPr lang="en-IN"/>
        </a:p>
      </dgm:t>
    </dgm:pt>
    <dgm:pt modelId="{7C91AC6D-1655-4CF8-A6A1-C056A005A77F}" type="sibTrans" cxnId="{B6BB44F1-9C98-4C9F-BC16-9A94019F4DA0}">
      <dgm:prSet/>
      <dgm:spPr/>
      <dgm:t>
        <a:bodyPr/>
        <a:lstStyle/>
        <a:p>
          <a:endParaRPr lang="en-IN"/>
        </a:p>
      </dgm:t>
    </dgm:pt>
    <dgm:pt modelId="{3855D495-BFB2-4ABC-B845-C4FA2D5D087E}">
      <dgm:prSet/>
      <dgm:spPr/>
      <dgm:t>
        <a:bodyPr/>
        <a:lstStyle/>
        <a:p>
          <a:r>
            <a:rPr lang="en-US"/>
            <a:t>Week 4-7</a:t>
          </a:r>
          <a:endParaRPr lang="en-IN"/>
        </a:p>
      </dgm:t>
    </dgm:pt>
    <dgm:pt modelId="{0EF0BA55-5400-48E0-9608-85FD98F91C67}" type="parTrans" cxnId="{CE3A04F0-4C78-429E-815E-A349793CD8F2}">
      <dgm:prSet/>
      <dgm:spPr/>
      <dgm:t>
        <a:bodyPr/>
        <a:lstStyle/>
        <a:p>
          <a:endParaRPr lang="en-IN"/>
        </a:p>
      </dgm:t>
    </dgm:pt>
    <dgm:pt modelId="{5EEDF4FB-350F-4811-A083-61A7248B2B14}" type="sibTrans" cxnId="{CE3A04F0-4C78-429E-815E-A349793CD8F2}">
      <dgm:prSet/>
      <dgm:spPr/>
      <dgm:t>
        <a:bodyPr/>
        <a:lstStyle/>
        <a:p>
          <a:endParaRPr lang="en-IN"/>
        </a:p>
      </dgm:t>
    </dgm:pt>
    <dgm:pt modelId="{FF3A17BA-96D7-436A-AF35-83C3C008D9CF}">
      <dgm:prSet/>
      <dgm:spPr/>
      <dgm:t>
        <a:bodyPr/>
        <a:lstStyle/>
        <a:p>
          <a:r>
            <a:rPr lang="en-US"/>
            <a:t>Week 8-9</a:t>
          </a:r>
          <a:endParaRPr lang="en-IN"/>
        </a:p>
      </dgm:t>
    </dgm:pt>
    <dgm:pt modelId="{CF30EAFE-5554-4A01-BEA4-AD3848572934}" type="parTrans" cxnId="{F85F0517-D823-4DEE-9A3C-A754A32169E7}">
      <dgm:prSet/>
      <dgm:spPr/>
      <dgm:t>
        <a:bodyPr/>
        <a:lstStyle/>
        <a:p>
          <a:endParaRPr lang="en-IN"/>
        </a:p>
      </dgm:t>
    </dgm:pt>
    <dgm:pt modelId="{5A19C4FC-8108-4561-A1DF-04E785BD432E}" type="sibTrans" cxnId="{F85F0517-D823-4DEE-9A3C-A754A32169E7}">
      <dgm:prSet/>
      <dgm:spPr/>
      <dgm:t>
        <a:bodyPr/>
        <a:lstStyle/>
        <a:p>
          <a:endParaRPr lang="en-IN"/>
        </a:p>
      </dgm:t>
    </dgm:pt>
    <dgm:pt modelId="{6B3D5D0D-25C5-4DEE-845F-1376C3515AC3}">
      <dgm:prSet/>
      <dgm:spPr/>
      <dgm:t>
        <a:bodyPr/>
        <a:lstStyle/>
        <a:p>
          <a:r>
            <a:rPr lang="en-US"/>
            <a:t>Week 10-13</a:t>
          </a:r>
          <a:endParaRPr lang="en-IN"/>
        </a:p>
      </dgm:t>
    </dgm:pt>
    <dgm:pt modelId="{BFFCDA43-6DC5-4444-931C-0A480E4AE2D7}" type="parTrans" cxnId="{9114F0A3-8C2E-4529-BC17-B06F73AB7D7D}">
      <dgm:prSet/>
      <dgm:spPr/>
      <dgm:t>
        <a:bodyPr/>
        <a:lstStyle/>
        <a:p>
          <a:endParaRPr lang="en-IN"/>
        </a:p>
      </dgm:t>
    </dgm:pt>
    <dgm:pt modelId="{83AE42B9-3149-47E0-9A65-F45B92AA8FE7}" type="sibTrans" cxnId="{9114F0A3-8C2E-4529-BC17-B06F73AB7D7D}">
      <dgm:prSet/>
      <dgm:spPr/>
      <dgm:t>
        <a:bodyPr/>
        <a:lstStyle/>
        <a:p>
          <a:endParaRPr lang="en-IN"/>
        </a:p>
      </dgm:t>
    </dgm:pt>
    <dgm:pt modelId="{0A65A2EF-24F2-4488-A1DE-1B5959517EA4}">
      <dgm:prSet/>
      <dgm:spPr/>
      <dgm:t>
        <a:bodyPr/>
        <a:lstStyle/>
        <a:p>
          <a:r>
            <a:rPr lang="en-US"/>
            <a:t>Week 14-15</a:t>
          </a:r>
          <a:endParaRPr lang="en-IN"/>
        </a:p>
      </dgm:t>
    </dgm:pt>
    <dgm:pt modelId="{0A83AAF4-D4B2-408D-B164-F55088FB9EBB}" type="parTrans" cxnId="{CFD4DB37-1F25-454E-901B-73A96FFED6BE}">
      <dgm:prSet/>
      <dgm:spPr/>
      <dgm:t>
        <a:bodyPr/>
        <a:lstStyle/>
        <a:p>
          <a:endParaRPr lang="en-IN"/>
        </a:p>
      </dgm:t>
    </dgm:pt>
    <dgm:pt modelId="{ABFC5AED-55AA-44A6-9DAA-6C42177D071D}" type="sibTrans" cxnId="{CFD4DB37-1F25-454E-901B-73A96FFED6BE}">
      <dgm:prSet/>
      <dgm:spPr/>
      <dgm:t>
        <a:bodyPr/>
        <a:lstStyle/>
        <a:p>
          <a:endParaRPr lang="en-IN"/>
        </a:p>
      </dgm:t>
    </dgm:pt>
    <dgm:pt modelId="{90990337-4F1F-4AB5-8569-79C88EB5352B}">
      <dgm:prSet/>
      <dgm:spPr/>
      <dgm:t>
        <a:bodyPr/>
        <a:lstStyle/>
        <a:p>
          <a:r>
            <a:rPr lang="en-US"/>
            <a:t>Week 15</a:t>
          </a:r>
          <a:endParaRPr lang="en-IN"/>
        </a:p>
      </dgm:t>
    </dgm:pt>
    <dgm:pt modelId="{7E18B7B8-C418-4DA1-B874-12107D652879}" type="sibTrans" cxnId="{A11EABD1-E973-4564-8C44-5C866995A36D}">
      <dgm:prSet/>
      <dgm:spPr/>
      <dgm:t>
        <a:bodyPr/>
        <a:lstStyle/>
        <a:p>
          <a:endParaRPr lang="en-IN"/>
        </a:p>
      </dgm:t>
    </dgm:pt>
    <dgm:pt modelId="{90B81C83-A6BF-41D7-A5F4-645237267C90}" type="parTrans" cxnId="{A11EABD1-E973-4564-8C44-5C866995A36D}">
      <dgm:prSet/>
      <dgm:spPr/>
      <dgm:t>
        <a:bodyPr/>
        <a:lstStyle/>
        <a:p>
          <a:endParaRPr lang="en-IN"/>
        </a:p>
      </dgm:t>
    </dgm:pt>
    <dgm:pt modelId="{05BE9641-6653-4BC0-89D1-39CFE571B41D}" type="pres">
      <dgm:prSet presAssocID="{947487DB-FA7F-4F22-B3CD-B35B2A0C6B13}" presName="Name0" presStyleCnt="0">
        <dgm:presLayoutVars>
          <dgm:dir/>
          <dgm:animLvl val="lvl"/>
          <dgm:resizeHandles val="exact"/>
        </dgm:presLayoutVars>
      </dgm:prSet>
      <dgm:spPr/>
    </dgm:pt>
    <dgm:pt modelId="{84A19FAA-61D0-468C-BB6D-4E02DBFB9E8E}" type="pres">
      <dgm:prSet presAssocID="{20CC9370-D049-4F16-ABDC-33113853E2D6}" presName="linNode" presStyleCnt="0"/>
      <dgm:spPr/>
    </dgm:pt>
    <dgm:pt modelId="{3018FF01-32EE-4694-B724-0C2329FA3537}" type="pres">
      <dgm:prSet presAssocID="{20CC9370-D049-4F16-ABDC-33113853E2D6}" presName="parentText" presStyleLbl="node1" presStyleIdx="0" presStyleCnt="7">
        <dgm:presLayoutVars>
          <dgm:chMax val="1"/>
          <dgm:bulletEnabled val="1"/>
        </dgm:presLayoutVars>
      </dgm:prSet>
      <dgm:spPr/>
    </dgm:pt>
    <dgm:pt modelId="{704A207F-46EA-4BC8-A8C9-163D006CBA11}" type="pres">
      <dgm:prSet presAssocID="{20CC9370-D049-4F16-ABDC-33113853E2D6}" presName="descendantText" presStyleLbl="alignAccFollowNode1" presStyleIdx="0" presStyleCnt="7">
        <dgm:presLayoutVars>
          <dgm:bulletEnabled val="1"/>
        </dgm:presLayoutVars>
      </dgm:prSet>
      <dgm:spPr/>
    </dgm:pt>
    <dgm:pt modelId="{34EA7BC8-5060-48D0-8225-E9C51EE11AC1}" type="pres">
      <dgm:prSet presAssocID="{3550EE19-4372-459C-89E8-84059AA093F6}" presName="sp" presStyleCnt="0"/>
      <dgm:spPr/>
    </dgm:pt>
    <dgm:pt modelId="{0D0667A6-A135-4B40-87E7-5317B404B2E7}" type="pres">
      <dgm:prSet presAssocID="{D477ED96-4AB6-4AD3-8FA5-DA25E18E4394}" presName="linNode" presStyleCnt="0"/>
      <dgm:spPr/>
    </dgm:pt>
    <dgm:pt modelId="{B2CBF1A3-FF23-4B6C-8754-0529C8308457}" type="pres">
      <dgm:prSet presAssocID="{D477ED96-4AB6-4AD3-8FA5-DA25E18E4394}" presName="parentText" presStyleLbl="node1" presStyleIdx="1" presStyleCnt="7">
        <dgm:presLayoutVars>
          <dgm:chMax val="1"/>
          <dgm:bulletEnabled val="1"/>
        </dgm:presLayoutVars>
      </dgm:prSet>
      <dgm:spPr/>
    </dgm:pt>
    <dgm:pt modelId="{09786D59-0E12-4EAB-BD0B-707DA4A663AB}" type="pres">
      <dgm:prSet presAssocID="{D477ED96-4AB6-4AD3-8FA5-DA25E18E4394}" presName="descendantText" presStyleLbl="alignAccFollowNode1" presStyleIdx="1" presStyleCnt="7">
        <dgm:presLayoutVars>
          <dgm:bulletEnabled val="1"/>
        </dgm:presLayoutVars>
      </dgm:prSet>
      <dgm:spPr/>
    </dgm:pt>
    <dgm:pt modelId="{3A4EE406-887A-49D9-B1E8-0FD9A5BC5FE2}" type="pres">
      <dgm:prSet presAssocID="{F45D062E-FAF6-4514-9C64-D64CBE3E4355}" presName="sp" presStyleCnt="0"/>
      <dgm:spPr/>
    </dgm:pt>
    <dgm:pt modelId="{D5F2E98C-199F-4D19-9AC7-00D7F21B64C1}" type="pres">
      <dgm:prSet presAssocID="{BF275AA0-B8E4-456C-AE65-6F2DFF983419}" presName="linNode" presStyleCnt="0"/>
      <dgm:spPr/>
    </dgm:pt>
    <dgm:pt modelId="{DED5DC2B-6A80-44B5-8170-E4BEAE9E5A24}" type="pres">
      <dgm:prSet presAssocID="{BF275AA0-B8E4-456C-AE65-6F2DFF983419}" presName="parentText" presStyleLbl="node1" presStyleIdx="2" presStyleCnt="7">
        <dgm:presLayoutVars>
          <dgm:chMax val="1"/>
          <dgm:bulletEnabled val="1"/>
        </dgm:presLayoutVars>
      </dgm:prSet>
      <dgm:spPr/>
    </dgm:pt>
    <dgm:pt modelId="{788BBE4D-AC69-43A2-9683-210C20F10EB6}" type="pres">
      <dgm:prSet presAssocID="{BF275AA0-B8E4-456C-AE65-6F2DFF983419}" presName="descendantText" presStyleLbl="alignAccFollowNode1" presStyleIdx="2" presStyleCnt="7" custLinFactNeighborY="0">
        <dgm:presLayoutVars>
          <dgm:bulletEnabled val="1"/>
        </dgm:presLayoutVars>
      </dgm:prSet>
      <dgm:spPr/>
    </dgm:pt>
    <dgm:pt modelId="{BAEF340A-C510-42AD-B5C8-AC1BAB3386DA}" type="pres">
      <dgm:prSet presAssocID="{15C60187-3B86-42BF-A9B2-D133E5091133}" presName="sp" presStyleCnt="0"/>
      <dgm:spPr/>
    </dgm:pt>
    <dgm:pt modelId="{D795D9C0-2602-4918-ADE4-4036E01D890D}" type="pres">
      <dgm:prSet presAssocID="{00D1C3F7-0CEB-4AC9-A0BA-A6EF60AB731D}" presName="linNode" presStyleCnt="0"/>
      <dgm:spPr/>
    </dgm:pt>
    <dgm:pt modelId="{D09D77EC-6D9D-4E8C-89C3-98DC47A0C129}" type="pres">
      <dgm:prSet presAssocID="{00D1C3F7-0CEB-4AC9-A0BA-A6EF60AB731D}" presName="parentText" presStyleLbl="node1" presStyleIdx="3" presStyleCnt="7">
        <dgm:presLayoutVars>
          <dgm:chMax val="1"/>
          <dgm:bulletEnabled val="1"/>
        </dgm:presLayoutVars>
      </dgm:prSet>
      <dgm:spPr/>
    </dgm:pt>
    <dgm:pt modelId="{F0AFD791-984C-40F5-8278-26476E5DAF9B}" type="pres">
      <dgm:prSet presAssocID="{00D1C3F7-0CEB-4AC9-A0BA-A6EF60AB731D}" presName="descendantText" presStyleLbl="alignAccFollowNode1" presStyleIdx="3" presStyleCnt="7" custLinFactNeighborY="0">
        <dgm:presLayoutVars>
          <dgm:bulletEnabled val="1"/>
        </dgm:presLayoutVars>
      </dgm:prSet>
      <dgm:spPr/>
    </dgm:pt>
    <dgm:pt modelId="{FB8792AD-DAE3-40DC-8B99-D85E8A6AF659}" type="pres">
      <dgm:prSet presAssocID="{8E1D6BFE-2DF9-4B07-B4C4-8B23C1AB7337}" presName="sp" presStyleCnt="0"/>
      <dgm:spPr/>
    </dgm:pt>
    <dgm:pt modelId="{D7E7D3C5-7678-4A13-8A97-8EBD2D58E5FB}" type="pres">
      <dgm:prSet presAssocID="{CF6BF972-9C31-4452-823F-FC1BBE182736}" presName="linNode" presStyleCnt="0"/>
      <dgm:spPr/>
    </dgm:pt>
    <dgm:pt modelId="{BC62747A-0AF6-48DE-9F8F-62B4D42C475F}" type="pres">
      <dgm:prSet presAssocID="{CF6BF972-9C31-4452-823F-FC1BBE182736}" presName="parentText" presStyleLbl="node1" presStyleIdx="4" presStyleCnt="7">
        <dgm:presLayoutVars>
          <dgm:chMax val="1"/>
          <dgm:bulletEnabled val="1"/>
        </dgm:presLayoutVars>
      </dgm:prSet>
      <dgm:spPr/>
    </dgm:pt>
    <dgm:pt modelId="{52F92DCE-384F-433E-9D0C-5FA5842E5A3F}" type="pres">
      <dgm:prSet presAssocID="{CF6BF972-9C31-4452-823F-FC1BBE182736}" presName="descendantText" presStyleLbl="alignAccFollowNode1" presStyleIdx="4" presStyleCnt="7" custLinFactNeighborY="0">
        <dgm:presLayoutVars>
          <dgm:bulletEnabled val="1"/>
        </dgm:presLayoutVars>
      </dgm:prSet>
      <dgm:spPr/>
    </dgm:pt>
    <dgm:pt modelId="{19C0CD3C-CEE3-4917-9757-9B64F80BEBE2}" type="pres">
      <dgm:prSet presAssocID="{DB1D853F-1C50-4FE9-982D-F327BAD048CD}" presName="sp" presStyleCnt="0"/>
      <dgm:spPr/>
    </dgm:pt>
    <dgm:pt modelId="{275C0325-9F3F-42C8-8AD7-B386D1D85D01}" type="pres">
      <dgm:prSet presAssocID="{D53CA467-C09A-43F9-BF55-E3A92DB19F6E}" presName="linNode" presStyleCnt="0"/>
      <dgm:spPr/>
    </dgm:pt>
    <dgm:pt modelId="{B6F97648-D6ED-49BD-8486-08CB5726C328}" type="pres">
      <dgm:prSet presAssocID="{D53CA467-C09A-43F9-BF55-E3A92DB19F6E}" presName="parentText" presStyleLbl="node1" presStyleIdx="5" presStyleCnt="7">
        <dgm:presLayoutVars>
          <dgm:chMax val="1"/>
          <dgm:bulletEnabled val="1"/>
        </dgm:presLayoutVars>
      </dgm:prSet>
      <dgm:spPr/>
    </dgm:pt>
    <dgm:pt modelId="{F795EED6-EC03-481E-982A-503653C75F9F}" type="pres">
      <dgm:prSet presAssocID="{D53CA467-C09A-43F9-BF55-E3A92DB19F6E}" presName="descendantText" presStyleLbl="alignAccFollowNode1" presStyleIdx="5" presStyleCnt="7">
        <dgm:presLayoutVars>
          <dgm:bulletEnabled val="1"/>
        </dgm:presLayoutVars>
      </dgm:prSet>
      <dgm:spPr/>
    </dgm:pt>
    <dgm:pt modelId="{60CF6212-24FD-4381-BC50-D725003DCE50}" type="pres">
      <dgm:prSet presAssocID="{1546C8CB-29CC-4299-8606-5AF161D60D98}" presName="sp" presStyleCnt="0"/>
      <dgm:spPr/>
    </dgm:pt>
    <dgm:pt modelId="{A0B8E0F1-1164-4D44-9690-C8B34F4A0F5F}" type="pres">
      <dgm:prSet presAssocID="{1E5A5F6D-8868-4BF4-A0C0-DBD9FDFA7FBF}" presName="linNode" presStyleCnt="0"/>
      <dgm:spPr/>
    </dgm:pt>
    <dgm:pt modelId="{28DFCAAB-F978-4065-A50F-DFD305DE015F}" type="pres">
      <dgm:prSet presAssocID="{1E5A5F6D-8868-4BF4-A0C0-DBD9FDFA7FBF}" presName="parentText" presStyleLbl="node1" presStyleIdx="6" presStyleCnt="7">
        <dgm:presLayoutVars>
          <dgm:chMax val="1"/>
          <dgm:bulletEnabled val="1"/>
        </dgm:presLayoutVars>
      </dgm:prSet>
      <dgm:spPr/>
    </dgm:pt>
    <dgm:pt modelId="{EA6C3AAF-B69D-42E3-BF99-EB99CCA9715E}" type="pres">
      <dgm:prSet presAssocID="{1E5A5F6D-8868-4BF4-A0C0-DBD9FDFA7FBF}" presName="descendantText" presStyleLbl="alignAccFollowNode1" presStyleIdx="6" presStyleCnt="7" custLinFactNeighborY="0">
        <dgm:presLayoutVars>
          <dgm:bulletEnabled val="1"/>
        </dgm:presLayoutVars>
      </dgm:prSet>
      <dgm:spPr/>
    </dgm:pt>
  </dgm:ptLst>
  <dgm:cxnLst>
    <dgm:cxn modelId="{F85F0517-D823-4DEE-9A3C-A754A32169E7}" srcId="{00D1C3F7-0CEB-4AC9-A0BA-A6EF60AB731D}" destId="{FF3A17BA-96D7-436A-AF35-83C3C008D9CF}" srcOrd="0" destOrd="0" parTransId="{CF30EAFE-5554-4A01-BEA4-AD3848572934}" sibTransId="{5A19C4FC-8108-4561-A1DF-04E785BD432E}"/>
    <dgm:cxn modelId="{73E68723-4AA8-4B1A-8F37-FA42E760CDA7}" type="presOf" srcId="{FF3A17BA-96D7-436A-AF35-83C3C008D9CF}" destId="{F0AFD791-984C-40F5-8278-26476E5DAF9B}" srcOrd="0" destOrd="0" presId="urn:microsoft.com/office/officeart/2005/8/layout/vList5"/>
    <dgm:cxn modelId="{6DB29F2F-4B72-4617-A934-2C69B204CB29}" type="presOf" srcId="{947487DB-FA7F-4F22-B3CD-B35B2A0C6B13}" destId="{05BE9641-6653-4BC0-89D1-39CFE571B41D}" srcOrd="0" destOrd="0" presId="urn:microsoft.com/office/officeart/2005/8/layout/vList5"/>
    <dgm:cxn modelId="{CFD4DB37-1F25-454E-901B-73A96FFED6BE}" srcId="{D53CA467-C09A-43F9-BF55-E3A92DB19F6E}" destId="{0A65A2EF-24F2-4488-A1DE-1B5959517EA4}" srcOrd="0" destOrd="0" parTransId="{0A83AAF4-D4B2-408D-B164-F55088FB9EBB}" sibTransId="{ABFC5AED-55AA-44A6-9DAA-6C42177D071D}"/>
    <dgm:cxn modelId="{799FD140-F56D-4D2D-B1AF-EB0FB784C88D}" type="presOf" srcId="{D53CA467-C09A-43F9-BF55-E3A92DB19F6E}" destId="{B6F97648-D6ED-49BD-8486-08CB5726C328}" srcOrd="0" destOrd="0" presId="urn:microsoft.com/office/officeart/2005/8/layout/vList5"/>
    <dgm:cxn modelId="{063E505E-C26A-4361-9016-6111EF573620}" type="presOf" srcId="{6B3D5D0D-25C5-4DEE-845F-1376C3515AC3}" destId="{52F92DCE-384F-433E-9D0C-5FA5842E5A3F}" srcOrd="0" destOrd="0" presId="urn:microsoft.com/office/officeart/2005/8/layout/vList5"/>
    <dgm:cxn modelId="{8449EE6C-445B-4933-AAB0-C926E806B92C}" type="presOf" srcId="{BDE26ADF-9993-4BE7-98DA-17A007B497BF}" destId="{704A207F-46EA-4BC8-A8C9-163D006CBA11}" srcOrd="0" destOrd="0" presId="urn:microsoft.com/office/officeart/2005/8/layout/vList5"/>
    <dgm:cxn modelId="{AC29006E-3E5D-44E3-ACB7-3D8D6D3138DD}" type="presOf" srcId="{1E5A5F6D-8868-4BF4-A0C0-DBD9FDFA7FBF}" destId="{28DFCAAB-F978-4065-A50F-DFD305DE015F}" srcOrd="0" destOrd="0" presId="urn:microsoft.com/office/officeart/2005/8/layout/vList5"/>
    <dgm:cxn modelId="{54352953-F253-44DC-AC09-BA24AB398527}" type="presOf" srcId="{90990337-4F1F-4AB5-8569-79C88EB5352B}" destId="{EA6C3AAF-B69D-42E3-BF99-EB99CCA9715E}" srcOrd="0" destOrd="0" presId="urn:microsoft.com/office/officeart/2005/8/layout/vList5"/>
    <dgm:cxn modelId="{21566674-5781-4F8C-B8DF-8688EF1331B7}" srcId="{947487DB-FA7F-4F22-B3CD-B35B2A0C6B13}" destId="{CF6BF972-9C31-4452-823F-FC1BBE182736}" srcOrd="4" destOrd="0" parTransId="{0CFB3A9B-77AC-4FDB-BC15-FBC59FCD25A8}" sibTransId="{DB1D853F-1C50-4FE9-982D-F327BAD048CD}"/>
    <dgm:cxn modelId="{EE6A7177-53FD-4A1D-B45D-4FB41F1D1645}" srcId="{947487DB-FA7F-4F22-B3CD-B35B2A0C6B13}" destId="{00D1C3F7-0CEB-4AC9-A0BA-A6EF60AB731D}" srcOrd="3" destOrd="0" parTransId="{49DE65F7-063C-4BA9-ABD5-EE48E11307E7}" sibTransId="{8E1D6BFE-2DF9-4B07-B4C4-8B23C1AB7337}"/>
    <dgm:cxn modelId="{C510AA7C-2329-47E5-BE20-6295846C49F5}" type="presOf" srcId="{9E7DC7E8-CE4C-41DA-95A3-3B8CE4015323}" destId="{09786D59-0E12-4EAB-BD0B-707DA4A663AB}" srcOrd="0" destOrd="0" presId="urn:microsoft.com/office/officeart/2005/8/layout/vList5"/>
    <dgm:cxn modelId="{CD2A4885-E17A-4D2A-9499-08FF01964CE6}" srcId="{20CC9370-D049-4F16-ABDC-33113853E2D6}" destId="{BDE26ADF-9993-4BE7-98DA-17A007B497BF}" srcOrd="0" destOrd="0" parTransId="{51F1609E-883A-4870-92EA-9F204988D1FF}" sibTransId="{B2C0FA7A-3B47-4163-81C8-F762D12686F7}"/>
    <dgm:cxn modelId="{BA94669A-8897-4759-BB20-135DA9A26BDC}" type="presOf" srcId="{20CC9370-D049-4F16-ABDC-33113853E2D6}" destId="{3018FF01-32EE-4694-B724-0C2329FA3537}" srcOrd="0" destOrd="0" presId="urn:microsoft.com/office/officeart/2005/8/layout/vList5"/>
    <dgm:cxn modelId="{CAF4AC9C-80A6-4B7E-A447-25A9FB3B5E28}" type="presOf" srcId="{CF6BF972-9C31-4452-823F-FC1BBE182736}" destId="{BC62747A-0AF6-48DE-9F8F-62B4D42C475F}" srcOrd="0" destOrd="0" presId="urn:microsoft.com/office/officeart/2005/8/layout/vList5"/>
    <dgm:cxn modelId="{9114F0A3-8C2E-4529-BC17-B06F73AB7D7D}" srcId="{CF6BF972-9C31-4452-823F-FC1BBE182736}" destId="{6B3D5D0D-25C5-4DEE-845F-1376C3515AC3}" srcOrd="0" destOrd="0" parTransId="{BFFCDA43-6DC5-4444-931C-0A480E4AE2D7}" sibTransId="{83AE42B9-3149-47E0-9A65-F45B92AA8FE7}"/>
    <dgm:cxn modelId="{D6F3F0A3-002A-42DB-98A5-28DF063CE74A}" srcId="{947487DB-FA7F-4F22-B3CD-B35B2A0C6B13}" destId="{20CC9370-D049-4F16-ABDC-33113853E2D6}" srcOrd="0" destOrd="0" parTransId="{F35EED78-5FEA-4A7C-AEE4-7193254B2F88}" sibTransId="{3550EE19-4372-459C-89E8-84059AA093F6}"/>
    <dgm:cxn modelId="{87BF81A8-C9F0-4739-88EC-584FB5A9912D}" srcId="{947487DB-FA7F-4F22-B3CD-B35B2A0C6B13}" destId="{D477ED96-4AB6-4AD3-8FA5-DA25E18E4394}" srcOrd="1" destOrd="0" parTransId="{007855CB-A476-48EF-BA9E-B7E4C043E1DB}" sibTransId="{F45D062E-FAF6-4514-9C64-D64CBE3E4355}"/>
    <dgm:cxn modelId="{4B045CBF-6259-4315-A82E-9BFD518450B1}" type="presOf" srcId="{0A65A2EF-24F2-4488-A1DE-1B5959517EA4}" destId="{F795EED6-EC03-481E-982A-503653C75F9F}" srcOrd="0" destOrd="0" presId="urn:microsoft.com/office/officeart/2005/8/layout/vList5"/>
    <dgm:cxn modelId="{9F642CC1-C650-4A62-90B5-8FDD575A304D}" type="presOf" srcId="{BF275AA0-B8E4-456C-AE65-6F2DFF983419}" destId="{DED5DC2B-6A80-44B5-8170-E4BEAE9E5A24}" srcOrd="0" destOrd="0" presId="urn:microsoft.com/office/officeart/2005/8/layout/vList5"/>
    <dgm:cxn modelId="{211FE1CC-DB13-4060-A68F-F529B828AB50}" type="presOf" srcId="{3855D495-BFB2-4ABC-B845-C4FA2D5D087E}" destId="{788BBE4D-AC69-43A2-9683-210C20F10EB6}" srcOrd="0" destOrd="0" presId="urn:microsoft.com/office/officeart/2005/8/layout/vList5"/>
    <dgm:cxn modelId="{0B2148D0-0311-488B-8B5B-CC0B24923B24}" srcId="{947487DB-FA7F-4F22-B3CD-B35B2A0C6B13}" destId="{D53CA467-C09A-43F9-BF55-E3A92DB19F6E}" srcOrd="5" destOrd="0" parTransId="{A86B5F17-7681-4D9F-AC2C-763D71C276A5}" sibTransId="{1546C8CB-29CC-4299-8606-5AF161D60D98}"/>
    <dgm:cxn modelId="{A11EABD1-E973-4564-8C44-5C866995A36D}" srcId="{1E5A5F6D-8868-4BF4-A0C0-DBD9FDFA7FBF}" destId="{90990337-4F1F-4AB5-8569-79C88EB5352B}" srcOrd="0" destOrd="0" parTransId="{90B81C83-A6BF-41D7-A5F4-645237267C90}" sibTransId="{7E18B7B8-C418-4DA1-B874-12107D652879}"/>
    <dgm:cxn modelId="{948870E8-7061-459B-96E7-E297652DDD37}" srcId="{947487DB-FA7F-4F22-B3CD-B35B2A0C6B13}" destId="{1E5A5F6D-8868-4BF4-A0C0-DBD9FDFA7FBF}" srcOrd="6" destOrd="0" parTransId="{7C95D3EF-81E4-4E60-8539-F95199856041}" sibTransId="{CEC1083F-2E22-4132-9DE7-39B1C4885AC8}"/>
    <dgm:cxn modelId="{CE3A04F0-4C78-429E-815E-A349793CD8F2}" srcId="{BF275AA0-B8E4-456C-AE65-6F2DFF983419}" destId="{3855D495-BFB2-4ABC-B845-C4FA2D5D087E}" srcOrd="0" destOrd="0" parTransId="{0EF0BA55-5400-48E0-9608-85FD98F91C67}" sibTransId="{5EEDF4FB-350F-4811-A083-61A7248B2B14}"/>
    <dgm:cxn modelId="{B6BB44F1-9C98-4C9F-BC16-9A94019F4DA0}" srcId="{D477ED96-4AB6-4AD3-8FA5-DA25E18E4394}" destId="{9E7DC7E8-CE4C-41DA-95A3-3B8CE4015323}" srcOrd="0" destOrd="0" parTransId="{3788A181-AEFB-4AAD-9BF0-0FB98D1E468D}" sibTransId="{7C91AC6D-1655-4CF8-A6A1-C056A005A77F}"/>
    <dgm:cxn modelId="{F9B05DF7-68C0-4E8F-8CC8-129B49876905}" type="presOf" srcId="{D477ED96-4AB6-4AD3-8FA5-DA25E18E4394}" destId="{B2CBF1A3-FF23-4B6C-8754-0529C8308457}" srcOrd="0" destOrd="0" presId="urn:microsoft.com/office/officeart/2005/8/layout/vList5"/>
    <dgm:cxn modelId="{141F8CFA-E4EF-4AA9-9527-36AADC19AB5A}" srcId="{947487DB-FA7F-4F22-B3CD-B35B2A0C6B13}" destId="{BF275AA0-B8E4-456C-AE65-6F2DFF983419}" srcOrd="2" destOrd="0" parTransId="{4D824BC1-F728-4786-95D3-24858E592BEF}" sibTransId="{15C60187-3B86-42BF-A9B2-D133E5091133}"/>
    <dgm:cxn modelId="{694128FC-E879-4824-AD6F-D6832732067E}" type="presOf" srcId="{00D1C3F7-0CEB-4AC9-A0BA-A6EF60AB731D}" destId="{D09D77EC-6D9D-4E8C-89C3-98DC47A0C129}" srcOrd="0" destOrd="0" presId="urn:microsoft.com/office/officeart/2005/8/layout/vList5"/>
    <dgm:cxn modelId="{AAD4363F-7088-4567-AE9D-478C51A124E0}" type="presParOf" srcId="{05BE9641-6653-4BC0-89D1-39CFE571B41D}" destId="{84A19FAA-61D0-468C-BB6D-4E02DBFB9E8E}" srcOrd="0" destOrd="0" presId="urn:microsoft.com/office/officeart/2005/8/layout/vList5"/>
    <dgm:cxn modelId="{341FB16D-8DC0-4B83-9FB4-EBDEAF35E126}" type="presParOf" srcId="{84A19FAA-61D0-468C-BB6D-4E02DBFB9E8E}" destId="{3018FF01-32EE-4694-B724-0C2329FA3537}" srcOrd="0" destOrd="0" presId="urn:microsoft.com/office/officeart/2005/8/layout/vList5"/>
    <dgm:cxn modelId="{BE9E65C6-B2DF-4F41-86F3-5677C03ACB8E}" type="presParOf" srcId="{84A19FAA-61D0-468C-BB6D-4E02DBFB9E8E}" destId="{704A207F-46EA-4BC8-A8C9-163D006CBA11}" srcOrd="1" destOrd="0" presId="urn:microsoft.com/office/officeart/2005/8/layout/vList5"/>
    <dgm:cxn modelId="{D74A7AC6-271A-4DB1-BF69-99AB360EA9C9}" type="presParOf" srcId="{05BE9641-6653-4BC0-89D1-39CFE571B41D}" destId="{34EA7BC8-5060-48D0-8225-E9C51EE11AC1}" srcOrd="1" destOrd="0" presId="urn:microsoft.com/office/officeart/2005/8/layout/vList5"/>
    <dgm:cxn modelId="{BB540F9D-E81C-415C-893C-36A682690512}" type="presParOf" srcId="{05BE9641-6653-4BC0-89D1-39CFE571B41D}" destId="{0D0667A6-A135-4B40-87E7-5317B404B2E7}" srcOrd="2" destOrd="0" presId="urn:microsoft.com/office/officeart/2005/8/layout/vList5"/>
    <dgm:cxn modelId="{D3D9E1CA-8E62-40C8-AC90-85E14EBC6D28}" type="presParOf" srcId="{0D0667A6-A135-4B40-87E7-5317B404B2E7}" destId="{B2CBF1A3-FF23-4B6C-8754-0529C8308457}" srcOrd="0" destOrd="0" presId="urn:microsoft.com/office/officeart/2005/8/layout/vList5"/>
    <dgm:cxn modelId="{684CADE7-A339-447C-88BC-090FF55D11B4}" type="presParOf" srcId="{0D0667A6-A135-4B40-87E7-5317B404B2E7}" destId="{09786D59-0E12-4EAB-BD0B-707DA4A663AB}" srcOrd="1" destOrd="0" presId="urn:microsoft.com/office/officeart/2005/8/layout/vList5"/>
    <dgm:cxn modelId="{0200B432-C60C-4C07-89A3-B9E18DE86DAD}" type="presParOf" srcId="{05BE9641-6653-4BC0-89D1-39CFE571B41D}" destId="{3A4EE406-887A-49D9-B1E8-0FD9A5BC5FE2}" srcOrd="3" destOrd="0" presId="urn:microsoft.com/office/officeart/2005/8/layout/vList5"/>
    <dgm:cxn modelId="{5553D47D-1B63-428B-AED1-A4A51D14B121}" type="presParOf" srcId="{05BE9641-6653-4BC0-89D1-39CFE571B41D}" destId="{D5F2E98C-199F-4D19-9AC7-00D7F21B64C1}" srcOrd="4" destOrd="0" presId="urn:microsoft.com/office/officeart/2005/8/layout/vList5"/>
    <dgm:cxn modelId="{FC30C13C-DDCB-426F-8E20-9F445E8CA401}" type="presParOf" srcId="{D5F2E98C-199F-4D19-9AC7-00D7F21B64C1}" destId="{DED5DC2B-6A80-44B5-8170-E4BEAE9E5A24}" srcOrd="0" destOrd="0" presId="urn:microsoft.com/office/officeart/2005/8/layout/vList5"/>
    <dgm:cxn modelId="{5BE391B1-3E98-47A8-8834-C0F3986595C2}" type="presParOf" srcId="{D5F2E98C-199F-4D19-9AC7-00D7F21B64C1}" destId="{788BBE4D-AC69-43A2-9683-210C20F10EB6}" srcOrd="1" destOrd="0" presId="urn:microsoft.com/office/officeart/2005/8/layout/vList5"/>
    <dgm:cxn modelId="{EB23A496-9830-460F-BBBF-523F19F6D544}" type="presParOf" srcId="{05BE9641-6653-4BC0-89D1-39CFE571B41D}" destId="{BAEF340A-C510-42AD-B5C8-AC1BAB3386DA}" srcOrd="5" destOrd="0" presId="urn:microsoft.com/office/officeart/2005/8/layout/vList5"/>
    <dgm:cxn modelId="{8A9DE1A4-4A0F-433A-B4F1-F2926D632666}" type="presParOf" srcId="{05BE9641-6653-4BC0-89D1-39CFE571B41D}" destId="{D795D9C0-2602-4918-ADE4-4036E01D890D}" srcOrd="6" destOrd="0" presId="urn:microsoft.com/office/officeart/2005/8/layout/vList5"/>
    <dgm:cxn modelId="{26620B62-73E5-4525-8A0C-703C932A6D50}" type="presParOf" srcId="{D795D9C0-2602-4918-ADE4-4036E01D890D}" destId="{D09D77EC-6D9D-4E8C-89C3-98DC47A0C129}" srcOrd="0" destOrd="0" presId="urn:microsoft.com/office/officeart/2005/8/layout/vList5"/>
    <dgm:cxn modelId="{BDF9EFB7-ED57-4D00-BA42-85B47751788F}" type="presParOf" srcId="{D795D9C0-2602-4918-ADE4-4036E01D890D}" destId="{F0AFD791-984C-40F5-8278-26476E5DAF9B}" srcOrd="1" destOrd="0" presId="urn:microsoft.com/office/officeart/2005/8/layout/vList5"/>
    <dgm:cxn modelId="{DAA60414-E871-47CE-86DD-E17BD0C2F3F8}" type="presParOf" srcId="{05BE9641-6653-4BC0-89D1-39CFE571B41D}" destId="{FB8792AD-DAE3-40DC-8B99-D85E8A6AF659}" srcOrd="7" destOrd="0" presId="urn:microsoft.com/office/officeart/2005/8/layout/vList5"/>
    <dgm:cxn modelId="{A82BB6AC-8A7E-4660-9B71-73F630486833}" type="presParOf" srcId="{05BE9641-6653-4BC0-89D1-39CFE571B41D}" destId="{D7E7D3C5-7678-4A13-8A97-8EBD2D58E5FB}" srcOrd="8" destOrd="0" presId="urn:microsoft.com/office/officeart/2005/8/layout/vList5"/>
    <dgm:cxn modelId="{3B2C21F2-898D-47A0-B337-B4FACF916ED6}" type="presParOf" srcId="{D7E7D3C5-7678-4A13-8A97-8EBD2D58E5FB}" destId="{BC62747A-0AF6-48DE-9F8F-62B4D42C475F}" srcOrd="0" destOrd="0" presId="urn:microsoft.com/office/officeart/2005/8/layout/vList5"/>
    <dgm:cxn modelId="{533115C6-4F38-44B1-960F-81CA5510F1F2}" type="presParOf" srcId="{D7E7D3C5-7678-4A13-8A97-8EBD2D58E5FB}" destId="{52F92DCE-384F-433E-9D0C-5FA5842E5A3F}" srcOrd="1" destOrd="0" presId="urn:microsoft.com/office/officeart/2005/8/layout/vList5"/>
    <dgm:cxn modelId="{5DEF8AFB-7200-45DE-B927-33DCD26D0C63}" type="presParOf" srcId="{05BE9641-6653-4BC0-89D1-39CFE571B41D}" destId="{19C0CD3C-CEE3-4917-9757-9B64F80BEBE2}" srcOrd="9" destOrd="0" presId="urn:microsoft.com/office/officeart/2005/8/layout/vList5"/>
    <dgm:cxn modelId="{EE4CCB1D-0981-4D70-8BF3-DD1AC1208AEC}" type="presParOf" srcId="{05BE9641-6653-4BC0-89D1-39CFE571B41D}" destId="{275C0325-9F3F-42C8-8AD7-B386D1D85D01}" srcOrd="10" destOrd="0" presId="urn:microsoft.com/office/officeart/2005/8/layout/vList5"/>
    <dgm:cxn modelId="{BB7D16C8-EC8F-4E24-BC14-517E0A98179F}" type="presParOf" srcId="{275C0325-9F3F-42C8-8AD7-B386D1D85D01}" destId="{B6F97648-D6ED-49BD-8486-08CB5726C328}" srcOrd="0" destOrd="0" presId="urn:microsoft.com/office/officeart/2005/8/layout/vList5"/>
    <dgm:cxn modelId="{45099F7E-37EB-4E60-8604-160CA054E58B}" type="presParOf" srcId="{275C0325-9F3F-42C8-8AD7-B386D1D85D01}" destId="{F795EED6-EC03-481E-982A-503653C75F9F}" srcOrd="1" destOrd="0" presId="urn:microsoft.com/office/officeart/2005/8/layout/vList5"/>
    <dgm:cxn modelId="{10FC5419-C553-48AC-A470-585C5297F6EE}" type="presParOf" srcId="{05BE9641-6653-4BC0-89D1-39CFE571B41D}" destId="{60CF6212-24FD-4381-BC50-D725003DCE50}" srcOrd="11" destOrd="0" presId="urn:microsoft.com/office/officeart/2005/8/layout/vList5"/>
    <dgm:cxn modelId="{BFE80C69-506D-4C41-A73E-34E64B4751C9}" type="presParOf" srcId="{05BE9641-6653-4BC0-89D1-39CFE571B41D}" destId="{A0B8E0F1-1164-4D44-9690-C8B34F4A0F5F}" srcOrd="12" destOrd="0" presId="urn:microsoft.com/office/officeart/2005/8/layout/vList5"/>
    <dgm:cxn modelId="{10E8010E-FF23-4CEE-8BE4-7F7C15AB24A9}" type="presParOf" srcId="{A0B8E0F1-1164-4D44-9690-C8B34F4A0F5F}" destId="{28DFCAAB-F978-4065-A50F-DFD305DE015F}" srcOrd="0" destOrd="0" presId="urn:microsoft.com/office/officeart/2005/8/layout/vList5"/>
    <dgm:cxn modelId="{1303B918-E79F-4E71-8C95-FD096B28CC29}" type="presParOf" srcId="{A0B8E0F1-1164-4D44-9690-C8B34F4A0F5F}" destId="{EA6C3AAF-B69D-42E3-BF99-EB99CCA9715E}"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15496FC-B18A-4862-8847-890971CAEE95}">
      <dsp:nvSpPr>
        <dsp:cNvPr id="0" name=""/>
        <dsp:cNvSpPr/>
      </dsp:nvSpPr>
      <dsp:spPr>
        <a:xfrm>
          <a:off x="578737" y="11754"/>
          <a:ext cx="676708" cy="676708"/>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6056EE3-52C1-42D6-8C45-D76D13B0DB74}">
      <dsp:nvSpPr>
        <dsp:cNvPr id="0" name=""/>
        <dsp:cNvSpPr/>
      </dsp:nvSpPr>
      <dsp:spPr>
        <a:xfrm>
          <a:off x="720845" y="153863"/>
          <a:ext cx="392490" cy="39249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AEF364C-EE58-4F81-BDB7-23914834D5CF}">
      <dsp:nvSpPr>
        <dsp:cNvPr id="0" name=""/>
        <dsp:cNvSpPr/>
      </dsp:nvSpPr>
      <dsp:spPr>
        <a:xfrm>
          <a:off x="1400454" y="11754"/>
          <a:ext cx="1595097" cy="6767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n-US" sz="1800" kern="1200">
              <a:solidFill>
                <a:schemeClr val="tx1"/>
              </a:solidFill>
              <a:latin typeface="Calibri Light" panose="020F0302020204030204"/>
            </a:rPr>
            <a:t>Introduction </a:t>
          </a:r>
          <a:endParaRPr lang="en-US" sz="1800" kern="1200">
            <a:solidFill>
              <a:schemeClr val="tx1"/>
            </a:solidFill>
          </a:endParaRPr>
        </a:p>
      </dsp:txBody>
      <dsp:txXfrm>
        <a:off x="1400454" y="11754"/>
        <a:ext cx="1595097" cy="676708"/>
      </dsp:txXfrm>
    </dsp:sp>
    <dsp:sp modelId="{97D81B17-0399-4A5D-98F2-12632F877F24}">
      <dsp:nvSpPr>
        <dsp:cNvPr id="0" name=""/>
        <dsp:cNvSpPr/>
      </dsp:nvSpPr>
      <dsp:spPr>
        <a:xfrm>
          <a:off x="3273485" y="11754"/>
          <a:ext cx="676708" cy="676708"/>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C3BD771-B99C-49EB-A6CF-A17EDC90165F}">
      <dsp:nvSpPr>
        <dsp:cNvPr id="0" name=""/>
        <dsp:cNvSpPr/>
      </dsp:nvSpPr>
      <dsp:spPr>
        <a:xfrm>
          <a:off x="3415594" y="153863"/>
          <a:ext cx="392490" cy="39249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FC465BD-CF11-415C-BDC0-1A7DEE441B58}">
      <dsp:nvSpPr>
        <dsp:cNvPr id="0" name=""/>
        <dsp:cNvSpPr/>
      </dsp:nvSpPr>
      <dsp:spPr>
        <a:xfrm>
          <a:off x="4095202" y="11754"/>
          <a:ext cx="1595097" cy="6767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n-US" sz="1800" kern="1200">
              <a:solidFill>
                <a:schemeClr val="tx1"/>
              </a:solidFill>
              <a:latin typeface="Calibri Light" panose="020F0302020204030204"/>
            </a:rPr>
            <a:t>Problem statement</a:t>
          </a:r>
          <a:endParaRPr lang="en-US" sz="1800" kern="1200">
            <a:solidFill>
              <a:schemeClr val="tx1"/>
            </a:solidFill>
          </a:endParaRPr>
        </a:p>
      </dsp:txBody>
      <dsp:txXfrm>
        <a:off x="4095202" y="11754"/>
        <a:ext cx="1595097" cy="676708"/>
      </dsp:txXfrm>
    </dsp:sp>
    <dsp:sp modelId="{5E7BFE60-ECD4-4FBE-986B-FAC38C60CACB}">
      <dsp:nvSpPr>
        <dsp:cNvPr id="0" name=""/>
        <dsp:cNvSpPr/>
      </dsp:nvSpPr>
      <dsp:spPr>
        <a:xfrm>
          <a:off x="578737" y="1635723"/>
          <a:ext cx="676708" cy="676708"/>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8001F5C-4417-4F2C-9D70-117A86314D5E}">
      <dsp:nvSpPr>
        <dsp:cNvPr id="0" name=""/>
        <dsp:cNvSpPr/>
      </dsp:nvSpPr>
      <dsp:spPr>
        <a:xfrm>
          <a:off x="720845" y="1777832"/>
          <a:ext cx="392490" cy="39249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6B93120-9B08-40FE-B3A9-127D271E5729}">
      <dsp:nvSpPr>
        <dsp:cNvPr id="0" name=""/>
        <dsp:cNvSpPr/>
      </dsp:nvSpPr>
      <dsp:spPr>
        <a:xfrm>
          <a:off x="1400454" y="1635723"/>
          <a:ext cx="1595097" cy="6767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n-US" sz="1800" kern="1200">
              <a:solidFill>
                <a:schemeClr val="tx1"/>
              </a:solidFill>
              <a:latin typeface="Calibri Light" panose="020F0302020204030204"/>
            </a:rPr>
            <a:t>Study on the existing system</a:t>
          </a:r>
        </a:p>
      </dsp:txBody>
      <dsp:txXfrm>
        <a:off x="1400454" y="1635723"/>
        <a:ext cx="1595097" cy="676708"/>
      </dsp:txXfrm>
    </dsp:sp>
    <dsp:sp modelId="{234A8BAB-9DDB-4BBD-9DE8-1F852B94F887}">
      <dsp:nvSpPr>
        <dsp:cNvPr id="0" name=""/>
        <dsp:cNvSpPr/>
      </dsp:nvSpPr>
      <dsp:spPr>
        <a:xfrm>
          <a:off x="3273485" y="1635723"/>
          <a:ext cx="676708" cy="676708"/>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A72EC53-2C3C-43DB-9B9E-127D502D5B8A}">
      <dsp:nvSpPr>
        <dsp:cNvPr id="0" name=""/>
        <dsp:cNvSpPr/>
      </dsp:nvSpPr>
      <dsp:spPr>
        <a:xfrm>
          <a:off x="3415594" y="1777832"/>
          <a:ext cx="392490" cy="39249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1B508F4-9C6F-4C90-8912-919D5BF00B60}">
      <dsp:nvSpPr>
        <dsp:cNvPr id="0" name=""/>
        <dsp:cNvSpPr/>
      </dsp:nvSpPr>
      <dsp:spPr>
        <a:xfrm>
          <a:off x="4095202" y="1635723"/>
          <a:ext cx="1595097" cy="6767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n-US" sz="1800" kern="1200">
              <a:solidFill>
                <a:schemeClr val="tx1"/>
              </a:solidFill>
              <a:latin typeface="Calibri Light" panose="020F0302020204030204"/>
            </a:rPr>
            <a:t>Design methodology</a:t>
          </a:r>
        </a:p>
      </dsp:txBody>
      <dsp:txXfrm>
        <a:off x="4095202" y="1635723"/>
        <a:ext cx="1595097" cy="676708"/>
      </dsp:txXfrm>
    </dsp:sp>
    <dsp:sp modelId="{7EE1151F-1E21-4CD2-A0DA-D0CC95904A24}">
      <dsp:nvSpPr>
        <dsp:cNvPr id="0" name=""/>
        <dsp:cNvSpPr/>
      </dsp:nvSpPr>
      <dsp:spPr>
        <a:xfrm>
          <a:off x="578737" y="3259693"/>
          <a:ext cx="676708" cy="676708"/>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791A658-029C-4665-AFC8-5608576665CC}">
      <dsp:nvSpPr>
        <dsp:cNvPr id="0" name=""/>
        <dsp:cNvSpPr/>
      </dsp:nvSpPr>
      <dsp:spPr>
        <a:xfrm>
          <a:off x="720845" y="3401801"/>
          <a:ext cx="392490" cy="39249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B7F1572-8B86-4C45-BDCD-07B9665FB3A9}">
      <dsp:nvSpPr>
        <dsp:cNvPr id="0" name=""/>
        <dsp:cNvSpPr/>
      </dsp:nvSpPr>
      <dsp:spPr>
        <a:xfrm>
          <a:off x="1400454" y="3259693"/>
          <a:ext cx="1595097" cy="6767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rtl="0">
            <a:lnSpc>
              <a:spcPct val="100000"/>
            </a:lnSpc>
            <a:spcBef>
              <a:spcPct val="0"/>
            </a:spcBef>
            <a:spcAft>
              <a:spcPct val="35000"/>
            </a:spcAft>
            <a:buNone/>
          </a:pPr>
          <a:r>
            <a:rPr lang="en-US" sz="1800" kern="1200">
              <a:solidFill>
                <a:schemeClr val="tx1"/>
              </a:solidFill>
              <a:latin typeface="Calibri Light" panose="020F0302020204030204"/>
            </a:rPr>
            <a:t> Implementation</a:t>
          </a:r>
        </a:p>
      </dsp:txBody>
      <dsp:txXfrm>
        <a:off x="1400454" y="3259693"/>
        <a:ext cx="1595097" cy="676708"/>
      </dsp:txXfrm>
    </dsp:sp>
    <dsp:sp modelId="{4A6C0F2A-34E2-42BF-9BD1-F4CC9710CC14}">
      <dsp:nvSpPr>
        <dsp:cNvPr id="0" name=""/>
        <dsp:cNvSpPr/>
      </dsp:nvSpPr>
      <dsp:spPr>
        <a:xfrm>
          <a:off x="3273485" y="3259693"/>
          <a:ext cx="676708" cy="676708"/>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1F64E25-984E-4A0C-8F8A-F880B3260FC7}">
      <dsp:nvSpPr>
        <dsp:cNvPr id="0" name=""/>
        <dsp:cNvSpPr/>
      </dsp:nvSpPr>
      <dsp:spPr>
        <a:xfrm>
          <a:off x="3415594" y="3401801"/>
          <a:ext cx="392490" cy="392490"/>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A99F0DB-70E4-411A-994D-A08650006F74}">
      <dsp:nvSpPr>
        <dsp:cNvPr id="0" name=""/>
        <dsp:cNvSpPr/>
      </dsp:nvSpPr>
      <dsp:spPr>
        <a:xfrm>
          <a:off x="4095202" y="3259693"/>
          <a:ext cx="1595097" cy="6767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n-US" sz="1800" kern="1200">
              <a:solidFill>
                <a:schemeClr val="tx1"/>
              </a:solidFill>
              <a:latin typeface="Calibri Light" panose="020F0302020204030204"/>
            </a:rPr>
            <a:t>Timeline chart</a:t>
          </a:r>
        </a:p>
      </dsp:txBody>
      <dsp:txXfrm>
        <a:off x="4095202" y="3259693"/>
        <a:ext cx="1595097" cy="676708"/>
      </dsp:txXfrm>
    </dsp:sp>
    <dsp:sp modelId="{F0D6C990-2A06-464E-AF6F-7C7E7194E33D}">
      <dsp:nvSpPr>
        <dsp:cNvPr id="0" name=""/>
        <dsp:cNvSpPr/>
      </dsp:nvSpPr>
      <dsp:spPr>
        <a:xfrm>
          <a:off x="578737" y="4883662"/>
          <a:ext cx="676708" cy="676708"/>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9C41C49-1781-4657-BC7B-973C02A76DD6}">
      <dsp:nvSpPr>
        <dsp:cNvPr id="0" name=""/>
        <dsp:cNvSpPr/>
      </dsp:nvSpPr>
      <dsp:spPr>
        <a:xfrm>
          <a:off x="720845" y="5025771"/>
          <a:ext cx="392490" cy="392490"/>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46D9790-6406-47A6-B485-240A370D4DEB}">
      <dsp:nvSpPr>
        <dsp:cNvPr id="0" name=""/>
        <dsp:cNvSpPr/>
      </dsp:nvSpPr>
      <dsp:spPr>
        <a:xfrm>
          <a:off x="1400454" y="4883662"/>
          <a:ext cx="1595097" cy="6767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n-US" sz="1800" kern="1200">
              <a:solidFill>
                <a:schemeClr val="tx1"/>
              </a:solidFill>
              <a:latin typeface="Calibri Light" panose="020F0302020204030204"/>
            </a:rPr>
            <a:t>References</a:t>
          </a:r>
        </a:p>
      </dsp:txBody>
      <dsp:txXfrm>
        <a:off x="1400454" y="4883662"/>
        <a:ext cx="1595097" cy="67670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7C450D-A0C9-47FF-A379-6018BF99BBA2}">
      <dsp:nvSpPr>
        <dsp:cNvPr id="0" name=""/>
        <dsp:cNvSpPr/>
      </dsp:nvSpPr>
      <dsp:spPr>
        <a:xfrm>
          <a:off x="0" y="680"/>
          <a:ext cx="6269038" cy="1591647"/>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1E19DCA-8A58-4C5A-949A-A0DF45C4D0A2}">
      <dsp:nvSpPr>
        <dsp:cNvPr id="0" name=""/>
        <dsp:cNvSpPr/>
      </dsp:nvSpPr>
      <dsp:spPr>
        <a:xfrm>
          <a:off x="481473" y="358800"/>
          <a:ext cx="875405" cy="87540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8C85518-6BA7-4E1F-BCC4-B109B997D542}">
      <dsp:nvSpPr>
        <dsp:cNvPr id="0" name=""/>
        <dsp:cNvSpPr/>
      </dsp:nvSpPr>
      <dsp:spPr>
        <a:xfrm>
          <a:off x="1838352" y="680"/>
          <a:ext cx="4430685" cy="15916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8449" tIns="168449" rIns="168449" bIns="168449" numCol="1" spcCol="1270" anchor="ctr" anchorCtr="0">
          <a:noAutofit/>
        </a:bodyPr>
        <a:lstStyle/>
        <a:p>
          <a:pPr marL="0" lvl="0" indent="0" algn="l" defTabSz="933450">
            <a:lnSpc>
              <a:spcPct val="100000"/>
            </a:lnSpc>
            <a:spcBef>
              <a:spcPct val="0"/>
            </a:spcBef>
            <a:spcAft>
              <a:spcPct val="35000"/>
            </a:spcAft>
            <a:buNone/>
          </a:pPr>
          <a:r>
            <a:rPr lang="en-US" sz="2100" kern="1200"/>
            <a:t>A Web application which enables Customers to order various food products through online portal.</a:t>
          </a:r>
        </a:p>
      </dsp:txBody>
      <dsp:txXfrm>
        <a:off x="1838352" y="680"/>
        <a:ext cx="4430685" cy="1591647"/>
      </dsp:txXfrm>
    </dsp:sp>
    <dsp:sp modelId="{77A20B02-B362-4DBA-B326-A39DB9718213}">
      <dsp:nvSpPr>
        <dsp:cNvPr id="0" name=""/>
        <dsp:cNvSpPr/>
      </dsp:nvSpPr>
      <dsp:spPr>
        <a:xfrm>
          <a:off x="0" y="1990238"/>
          <a:ext cx="6269038" cy="1591647"/>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46E092A-EB58-4B91-85A8-08A4283DECBB}">
      <dsp:nvSpPr>
        <dsp:cNvPr id="0" name=""/>
        <dsp:cNvSpPr/>
      </dsp:nvSpPr>
      <dsp:spPr>
        <a:xfrm>
          <a:off x="481473" y="2348359"/>
          <a:ext cx="875405" cy="87540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FA4E2CD-1B36-424E-800D-AFA84F54AAEE}">
      <dsp:nvSpPr>
        <dsp:cNvPr id="0" name=""/>
        <dsp:cNvSpPr/>
      </dsp:nvSpPr>
      <dsp:spPr>
        <a:xfrm>
          <a:off x="1838352" y="1990238"/>
          <a:ext cx="4430685" cy="15916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8449" tIns="168449" rIns="168449" bIns="168449" numCol="1" spcCol="1270" anchor="ctr" anchorCtr="0">
          <a:noAutofit/>
        </a:bodyPr>
        <a:lstStyle/>
        <a:p>
          <a:pPr marL="0" lvl="0" indent="0" algn="l" defTabSz="933450">
            <a:lnSpc>
              <a:spcPct val="100000"/>
            </a:lnSpc>
            <a:spcBef>
              <a:spcPct val="0"/>
            </a:spcBef>
            <a:spcAft>
              <a:spcPct val="35000"/>
            </a:spcAft>
            <a:buNone/>
          </a:pPr>
          <a:r>
            <a:rPr lang="en-US" sz="2100" kern="1200"/>
            <a:t>The customers can see all products available and make orders accordingly.</a:t>
          </a:r>
        </a:p>
      </dsp:txBody>
      <dsp:txXfrm>
        <a:off x="1838352" y="1990238"/>
        <a:ext cx="4430685" cy="1591647"/>
      </dsp:txXfrm>
    </dsp:sp>
    <dsp:sp modelId="{F492DC05-455B-4D58-84F1-07E777064E07}">
      <dsp:nvSpPr>
        <dsp:cNvPr id="0" name=""/>
        <dsp:cNvSpPr/>
      </dsp:nvSpPr>
      <dsp:spPr>
        <a:xfrm>
          <a:off x="0" y="3979797"/>
          <a:ext cx="6269038" cy="1591647"/>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E3CFBC2-6EA7-4006-B2BA-BE544DB9F487}">
      <dsp:nvSpPr>
        <dsp:cNvPr id="0" name=""/>
        <dsp:cNvSpPr/>
      </dsp:nvSpPr>
      <dsp:spPr>
        <a:xfrm>
          <a:off x="481473" y="4337918"/>
          <a:ext cx="875405" cy="87540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3CF4C60-174C-4C30-815E-FC5CB113F98F}">
      <dsp:nvSpPr>
        <dsp:cNvPr id="0" name=""/>
        <dsp:cNvSpPr/>
      </dsp:nvSpPr>
      <dsp:spPr>
        <a:xfrm>
          <a:off x="1838352" y="3979797"/>
          <a:ext cx="4430685" cy="15916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8449" tIns="168449" rIns="168449" bIns="168449" numCol="1" spcCol="1270" anchor="ctr" anchorCtr="0">
          <a:noAutofit/>
        </a:bodyPr>
        <a:lstStyle/>
        <a:p>
          <a:pPr marL="0" lvl="0" indent="0" algn="l" defTabSz="933450">
            <a:lnSpc>
              <a:spcPct val="100000"/>
            </a:lnSpc>
            <a:spcBef>
              <a:spcPct val="0"/>
            </a:spcBef>
            <a:spcAft>
              <a:spcPct val="35000"/>
            </a:spcAft>
            <a:buNone/>
          </a:pPr>
          <a:r>
            <a:rPr lang="en-US" sz="2100" kern="1200"/>
            <a:t>Customers can see the past orders and can cancel the current order if they wish to cancel.</a:t>
          </a:r>
        </a:p>
      </dsp:txBody>
      <dsp:txXfrm>
        <a:off x="1838352" y="3979797"/>
        <a:ext cx="4430685" cy="159164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3DE53FE-41B4-4757-92D4-990FD9F399F8}">
      <dsp:nvSpPr>
        <dsp:cNvPr id="0" name=""/>
        <dsp:cNvSpPr/>
      </dsp:nvSpPr>
      <dsp:spPr>
        <a:xfrm>
          <a:off x="0" y="680"/>
          <a:ext cx="6269038" cy="1591647"/>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9F1C237-BE19-4A73-90FE-0C7FD0F94EDE}">
      <dsp:nvSpPr>
        <dsp:cNvPr id="0" name=""/>
        <dsp:cNvSpPr/>
      </dsp:nvSpPr>
      <dsp:spPr>
        <a:xfrm>
          <a:off x="481473" y="358800"/>
          <a:ext cx="875405" cy="87540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D1A15D7-A5E5-4FB6-8E49-490AD3C3D88E}">
      <dsp:nvSpPr>
        <dsp:cNvPr id="0" name=""/>
        <dsp:cNvSpPr/>
      </dsp:nvSpPr>
      <dsp:spPr>
        <a:xfrm>
          <a:off x="1838352" y="680"/>
          <a:ext cx="4430685" cy="15916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8449" tIns="168449" rIns="168449" bIns="168449" numCol="1" spcCol="1270" anchor="ctr" anchorCtr="0">
          <a:noAutofit/>
        </a:bodyPr>
        <a:lstStyle/>
        <a:p>
          <a:pPr marL="0" lvl="0" indent="0" algn="l" defTabSz="889000">
            <a:lnSpc>
              <a:spcPct val="100000"/>
            </a:lnSpc>
            <a:spcBef>
              <a:spcPct val="0"/>
            </a:spcBef>
            <a:spcAft>
              <a:spcPct val="35000"/>
            </a:spcAft>
            <a:buNone/>
          </a:pPr>
          <a:r>
            <a:rPr lang="en-US" sz="2000" kern="1200"/>
            <a:t>If a person want to purchase food then he has to manually visit the food store and buy.</a:t>
          </a:r>
        </a:p>
      </dsp:txBody>
      <dsp:txXfrm>
        <a:off x="1838352" y="680"/>
        <a:ext cx="4430685" cy="1591647"/>
      </dsp:txXfrm>
    </dsp:sp>
    <dsp:sp modelId="{5384D3CA-C690-49D2-88CD-417BD538C3CC}">
      <dsp:nvSpPr>
        <dsp:cNvPr id="0" name=""/>
        <dsp:cNvSpPr/>
      </dsp:nvSpPr>
      <dsp:spPr>
        <a:xfrm>
          <a:off x="0" y="1990238"/>
          <a:ext cx="6269038" cy="1591647"/>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3CCAE7C-6462-456F-BC66-9F121BE02CC4}">
      <dsp:nvSpPr>
        <dsp:cNvPr id="0" name=""/>
        <dsp:cNvSpPr/>
      </dsp:nvSpPr>
      <dsp:spPr>
        <a:xfrm>
          <a:off x="481473" y="2348359"/>
          <a:ext cx="875405" cy="87540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F61F6AE-C5C3-4B8B-BED3-9FE3B0C1E623}">
      <dsp:nvSpPr>
        <dsp:cNvPr id="0" name=""/>
        <dsp:cNvSpPr/>
      </dsp:nvSpPr>
      <dsp:spPr>
        <a:xfrm>
          <a:off x="1838352" y="1990238"/>
          <a:ext cx="4430685" cy="15916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8449" tIns="168449" rIns="168449" bIns="168449" numCol="1" spcCol="1270" anchor="ctr" anchorCtr="0">
          <a:noAutofit/>
        </a:bodyPr>
        <a:lstStyle/>
        <a:p>
          <a:pPr marL="0" lvl="0" indent="0" algn="l" defTabSz="889000" rtl="0">
            <a:lnSpc>
              <a:spcPct val="100000"/>
            </a:lnSpc>
            <a:spcBef>
              <a:spcPct val="0"/>
            </a:spcBef>
            <a:spcAft>
              <a:spcPct val="35000"/>
            </a:spcAft>
            <a:buNone/>
          </a:pPr>
          <a:r>
            <a:rPr lang="en-IN" sz="2000" kern="1200"/>
            <a:t>The</a:t>
          </a:r>
          <a:r>
            <a:rPr lang="en-IN" sz="2000" kern="1200">
              <a:latin typeface="Calibri Light"/>
            </a:rPr>
            <a:t> paper work is really high and more employees are needed if customers are more.</a:t>
          </a:r>
          <a:endParaRPr lang="en-IN" sz="2000" kern="1200"/>
        </a:p>
      </dsp:txBody>
      <dsp:txXfrm>
        <a:off x="1838352" y="1990238"/>
        <a:ext cx="4430685" cy="1591647"/>
      </dsp:txXfrm>
    </dsp:sp>
    <dsp:sp modelId="{AEDB5DCF-0B12-4896-9D4D-64E7E453839F}">
      <dsp:nvSpPr>
        <dsp:cNvPr id="0" name=""/>
        <dsp:cNvSpPr/>
      </dsp:nvSpPr>
      <dsp:spPr>
        <a:xfrm>
          <a:off x="0" y="3979797"/>
          <a:ext cx="6269038" cy="1591647"/>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390A0ED-E100-4D5C-8B2D-86C52312CA6D}">
      <dsp:nvSpPr>
        <dsp:cNvPr id="0" name=""/>
        <dsp:cNvSpPr/>
      </dsp:nvSpPr>
      <dsp:spPr>
        <a:xfrm>
          <a:off x="481473" y="4337918"/>
          <a:ext cx="875405" cy="87540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277310A-A8E1-41F7-8503-F0ADAC5F513B}">
      <dsp:nvSpPr>
        <dsp:cNvPr id="0" name=""/>
        <dsp:cNvSpPr/>
      </dsp:nvSpPr>
      <dsp:spPr>
        <a:xfrm>
          <a:off x="1838352" y="3979797"/>
          <a:ext cx="4430685" cy="15916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8449" tIns="168449" rIns="168449" bIns="168449" numCol="1" spcCol="1270" anchor="ctr" anchorCtr="0">
          <a:noAutofit/>
        </a:bodyPr>
        <a:lstStyle/>
        <a:p>
          <a:pPr marL="0" lvl="0" indent="0" algn="l" defTabSz="889000" rtl="0">
            <a:lnSpc>
              <a:spcPct val="100000"/>
            </a:lnSpc>
            <a:spcBef>
              <a:spcPct val="0"/>
            </a:spcBef>
            <a:spcAft>
              <a:spcPct val="35000"/>
            </a:spcAft>
            <a:buNone/>
          </a:pPr>
          <a:r>
            <a:rPr lang="en-US" sz="2000" kern="1200">
              <a:latin typeface="Calibri Light"/>
            </a:rPr>
            <a:t>The efficiency will be very low if everything is done manually.</a:t>
          </a:r>
          <a:endParaRPr lang="en-US" sz="2000" kern="1200"/>
        </a:p>
      </dsp:txBody>
      <dsp:txXfrm>
        <a:off x="1838352" y="3979797"/>
        <a:ext cx="4430685" cy="159164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04A207F-46EA-4BC8-A8C9-163D006CBA11}">
      <dsp:nvSpPr>
        <dsp:cNvPr id="0" name=""/>
        <dsp:cNvSpPr/>
      </dsp:nvSpPr>
      <dsp:spPr>
        <a:xfrm rot="5400000">
          <a:off x="3500581" y="-1468849"/>
          <a:ext cx="457080" cy="3509761"/>
        </a:xfrm>
        <a:prstGeom prst="round2SameRect">
          <a:avLst/>
        </a:prstGeom>
        <a:solidFill>
          <a:schemeClr val="accent5">
            <a:alpha val="90000"/>
            <a:tint val="40000"/>
            <a:hueOff val="0"/>
            <a:satOff val="0"/>
            <a:lumOff val="0"/>
            <a:alphaOff val="0"/>
          </a:schemeClr>
        </a:solidFill>
        <a:ln w="12700" cap="flat" cmpd="sng" algn="ctr">
          <a:solidFill>
            <a:schemeClr val="accent5">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7630" tIns="43815" rIns="87630" bIns="43815" numCol="1" spcCol="1270" anchor="ctr" anchorCtr="0">
          <a:noAutofit/>
        </a:bodyPr>
        <a:lstStyle/>
        <a:p>
          <a:pPr marL="228600" lvl="1" indent="-228600" algn="l" defTabSz="1022350">
            <a:lnSpc>
              <a:spcPct val="90000"/>
            </a:lnSpc>
            <a:spcBef>
              <a:spcPct val="0"/>
            </a:spcBef>
            <a:spcAft>
              <a:spcPct val="15000"/>
            </a:spcAft>
            <a:buChar char="•"/>
          </a:pPr>
          <a:r>
            <a:rPr lang="en-US" sz="2300" kern="1200"/>
            <a:t>Week 1</a:t>
          </a:r>
          <a:endParaRPr lang="en-IN" sz="2300" kern="1200"/>
        </a:p>
      </dsp:txBody>
      <dsp:txXfrm rot="-5400000">
        <a:off x="1974241" y="79804"/>
        <a:ext cx="3487448" cy="412454"/>
      </dsp:txXfrm>
    </dsp:sp>
    <dsp:sp modelId="{3018FF01-32EE-4694-B724-0C2329FA3537}">
      <dsp:nvSpPr>
        <dsp:cNvPr id="0" name=""/>
        <dsp:cNvSpPr/>
      </dsp:nvSpPr>
      <dsp:spPr>
        <a:xfrm>
          <a:off x="0" y="356"/>
          <a:ext cx="1974240" cy="571350"/>
        </a:xfrm>
        <a:prstGeom prst="roundRect">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US" sz="1600" kern="1200"/>
            <a:t>Environment setup to build the project</a:t>
          </a:r>
          <a:endParaRPr lang="en-IN" sz="1600" kern="1200"/>
        </a:p>
      </dsp:txBody>
      <dsp:txXfrm>
        <a:off x="27891" y="28247"/>
        <a:ext cx="1918458" cy="515568"/>
      </dsp:txXfrm>
    </dsp:sp>
    <dsp:sp modelId="{09786D59-0E12-4EAB-BD0B-707DA4A663AB}">
      <dsp:nvSpPr>
        <dsp:cNvPr id="0" name=""/>
        <dsp:cNvSpPr/>
      </dsp:nvSpPr>
      <dsp:spPr>
        <a:xfrm rot="5400000">
          <a:off x="3500581" y="-868931"/>
          <a:ext cx="457080" cy="3509761"/>
        </a:xfrm>
        <a:prstGeom prst="round2SameRect">
          <a:avLst/>
        </a:prstGeom>
        <a:solidFill>
          <a:schemeClr val="accent5">
            <a:alpha val="90000"/>
            <a:tint val="40000"/>
            <a:hueOff val="0"/>
            <a:satOff val="0"/>
            <a:lumOff val="0"/>
            <a:alphaOff val="0"/>
          </a:schemeClr>
        </a:solidFill>
        <a:ln w="12700" cap="flat" cmpd="sng" algn="ctr">
          <a:solidFill>
            <a:schemeClr val="accent5">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7630" tIns="43815" rIns="87630" bIns="43815" numCol="1" spcCol="1270" anchor="ctr" anchorCtr="0">
          <a:noAutofit/>
        </a:bodyPr>
        <a:lstStyle/>
        <a:p>
          <a:pPr marL="228600" lvl="1" indent="-228600" algn="l" defTabSz="1022350">
            <a:lnSpc>
              <a:spcPct val="90000"/>
            </a:lnSpc>
            <a:spcBef>
              <a:spcPct val="0"/>
            </a:spcBef>
            <a:spcAft>
              <a:spcPct val="15000"/>
            </a:spcAft>
            <a:buChar char="•"/>
          </a:pPr>
          <a:r>
            <a:rPr lang="en-US" sz="2300" kern="1200"/>
            <a:t>Week 2-3</a:t>
          </a:r>
          <a:endParaRPr lang="en-IN" sz="2300" kern="1200"/>
        </a:p>
      </dsp:txBody>
      <dsp:txXfrm rot="-5400000">
        <a:off x="1974241" y="679722"/>
        <a:ext cx="3487448" cy="412454"/>
      </dsp:txXfrm>
    </dsp:sp>
    <dsp:sp modelId="{B2CBF1A3-FF23-4B6C-8754-0529C8308457}">
      <dsp:nvSpPr>
        <dsp:cNvPr id="0" name=""/>
        <dsp:cNvSpPr/>
      </dsp:nvSpPr>
      <dsp:spPr>
        <a:xfrm>
          <a:off x="0" y="600273"/>
          <a:ext cx="1974240" cy="571350"/>
        </a:xfrm>
        <a:prstGeom prst="roundRect">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US" sz="1600" kern="1200"/>
            <a:t>Learning prerequisites</a:t>
          </a:r>
          <a:endParaRPr lang="en-IN" sz="1600" kern="1200"/>
        </a:p>
      </dsp:txBody>
      <dsp:txXfrm>
        <a:off x="27891" y="628164"/>
        <a:ext cx="1918458" cy="515568"/>
      </dsp:txXfrm>
    </dsp:sp>
    <dsp:sp modelId="{788BBE4D-AC69-43A2-9683-210C20F10EB6}">
      <dsp:nvSpPr>
        <dsp:cNvPr id="0" name=""/>
        <dsp:cNvSpPr/>
      </dsp:nvSpPr>
      <dsp:spPr>
        <a:xfrm rot="5400000">
          <a:off x="3500581" y="-269014"/>
          <a:ext cx="457080" cy="3509761"/>
        </a:xfrm>
        <a:prstGeom prst="round2SameRect">
          <a:avLst/>
        </a:prstGeom>
        <a:solidFill>
          <a:schemeClr val="accent5">
            <a:alpha val="90000"/>
            <a:tint val="40000"/>
            <a:hueOff val="0"/>
            <a:satOff val="0"/>
            <a:lumOff val="0"/>
            <a:alphaOff val="0"/>
          </a:schemeClr>
        </a:solidFill>
        <a:ln w="12700" cap="flat" cmpd="sng" algn="ctr">
          <a:solidFill>
            <a:schemeClr val="accent5">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7630" tIns="43815" rIns="87630" bIns="43815" numCol="1" spcCol="1270" anchor="ctr" anchorCtr="0">
          <a:noAutofit/>
        </a:bodyPr>
        <a:lstStyle/>
        <a:p>
          <a:pPr marL="228600" lvl="1" indent="-228600" algn="l" defTabSz="1022350">
            <a:lnSpc>
              <a:spcPct val="90000"/>
            </a:lnSpc>
            <a:spcBef>
              <a:spcPct val="0"/>
            </a:spcBef>
            <a:spcAft>
              <a:spcPct val="15000"/>
            </a:spcAft>
            <a:buChar char="•"/>
          </a:pPr>
          <a:r>
            <a:rPr lang="en-US" sz="2300" kern="1200"/>
            <a:t>Week 4-7</a:t>
          </a:r>
          <a:endParaRPr lang="en-IN" sz="2300" kern="1200"/>
        </a:p>
      </dsp:txBody>
      <dsp:txXfrm rot="-5400000">
        <a:off x="1974241" y="1279639"/>
        <a:ext cx="3487448" cy="412454"/>
      </dsp:txXfrm>
    </dsp:sp>
    <dsp:sp modelId="{DED5DC2B-6A80-44B5-8170-E4BEAE9E5A24}">
      <dsp:nvSpPr>
        <dsp:cNvPr id="0" name=""/>
        <dsp:cNvSpPr/>
      </dsp:nvSpPr>
      <dsp:spPr>
        <a:xfrm>
          <a:off x="0" y="1200191"/>
          <a:ext cx="1974240" cy="571350"/>
        </a:xfrm>
        <a:prstGeom prst="roundRect">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US" sz="1600" kern="1200"/>
            <a:t>Front end development </a:t>
          </a:r>
          <a:endParaRPr lang="en-IN" sz="1600" kern="1200"/>
        </a:p>
      </dsp:txBody>
      <dsp:txXfrm>
        <a:off x="27891" y="1228082"/>
        <a:ext cx="1918458" cy="515568"/>
      </dsp:txXfrm>
    </dsp:sp>
    <dsp:sp modelId="{F0AFD791-984C-40F5-8278-26476E5DAF9B}">
      <dsp:nvSpPr>
        <dsp:cNvPr id="0" name=""/>
        <dsp:cNvSpPr/>
      </dsp:nvSpPr>
      <dsp:spPr>
        <a:xfrm rot="5400000">
          <a:off x="3500581" y="330903"/>
          <a:ext cx="457080" cy="3509761"/>
        </a:xfrm>
        <a:prstGeom prst="round2SameRect">
          <a:avLst/>
        </a:prstGeom>
        <a:solidFill>
          <a:schemeClr val="accent5">
            <a:alpha val="90000"/>
            <a:tint val="40000"/>
            <a:hueOff val="0"/>
            <a:satOff val="0"/>
            <a:lumOff val="0"/>
            <a:alphaOff val="0"/>
          </a:schemeClr>
        </a:solidFill>
        <a:ln w="12700" cap="flat" cmpd="sng" algn="ctr">
          <a:solidFill>
            <a:schemeClr val="accent5">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7630" tIns="43815" rIns="87630" bIns="43815" numCol="1" spcCol="1270" anchor="ctr" anchorCtr="0">
          <a:noAutofit/>
        </a:bodyPr>
        <a:lstStyle/>
        <a:p>
          <a:pPr marL="228600" lvl="1" indent="-228600" algn="l" defTabSz="1022350">
            <a:lnSpc>
              <a:spcPct val="90000"/>
            </a:lnSpc>
            <a:spcBef>
              <a:spcPct val="0"/>
            </a:spcBef>
            <a:spcAft>
              <a:spcPct val="15000"/>
            </a:spcAft>
            <a:buChar char="•"/>
          </a:pPr>
          <a:r>
            <a:rPr lang="en-US" sz="2300" kern="1200"/>
            <a:t>Week 8-9</a:t>
          </a:r>
          <a:endParaRPr lang="en-IN" sz="2300" kern="1200"/>
        </a:p>
      </dsp:txBody>
      <dsp:txXfrm rot="-5400000">
        <a:off x="1974241" y="1879557"/>
        <a:ext cx="3487448" cy="412454"/>
      </dsp:txXfrm>
    </dsp:sp>
    <dsp:sp modelId="{D09D77EC-6D9D-4E8C-89C3-98DC47A0C129}">
      <dsp:nvSpPr>
        <dsp:cNvPr id="0" name=""/>
        <dsp:cNvSpPr/>
      </dsp:nvSpPr>
      <dsp:spPr>
        <a:xfrm>
          <a:off x="0" y="1800108"/>
          <a:ext cx="1974240" cy="571350"/>
        </a:xfrm>
        <a:prstGeom prst="roundRect">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US" sz="1600" kern="1200"/>
            <a:t>Database design</a:t>
          </a:r>
          <a:endParaRPr lang="en-IN" sz="1600" kern="1200"/>
        </a:p>
      </dsp:txBody>
      <dsp:txXfrm>
        <a:off x="27891" y="1827999"/>
        <a:ext cx="1918458" cy="515568"/>
      </dsp:txXfrm>
    </dsp:sp>
    <dsp:sp modelId="{52F92DCE-384F-433E-9D0C-5FA5842E5A3F}">
      <dsp:nvSpPr>
        <dsp:cNvPr id="0" name=""/>
        <dsp:cNvSpPr/>
      </dsp:nvSpPr>
      <dsp:spPr>
        <a:xfrm rot="5400000">
          <a:off x="3500581" y="930820"/>
          <a:ext cx="457080" cy="3509761"/>
        </a:xfrm>
        <a:prstGeom prst="round2SameRect">
          <a:avLst/>
        </a:prstGeom>
        <a:solidFill>
          <a:schemeClr val="accent5">
            <a:alpha val="90000"/>
            <a:tint val="40000"/>
            <a:hueOff val="0"/>
            <a:satOff val="0"/>
            <a:lumOff val="0"/>
            <a:alphaOff val="0"/>
          </a:schemeClr>
        </a:solidFill>
        <a:ln w="12700" cap="flat" cmpd="sng" algn="ctr">
          <a:solidFill>
            <a:schemeClr val="accent5">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7630" tIns="43815" rIns="87630" bIns="43815" numCol="1" spcCol="1270" anchor="ctr" anchorCtr="0">
          <a:noAutofit/>
        </a:bodyPr>
        <a:lstStyle/>
        <a:p>
          <a:pPr marL="228600" lvl="1" indent="-228600" algn="l" defTabSz="1022350">
            <a:lnSpc>
              <a:spcPct val="90000"/>
            </a:lnSpc>
            <a:spcBef>
              <a:spcPct val="0"/>
            </a:spcBef>
            <a:spcAft>
              <a:spcPct val="15000"/>
            </a:spcAft>
            <a:buChar char="•"/>
          </a:pPr>
          <a:r>
            <a:rPr lang="en-US" sz="2300" kern="1200"/>
            <a:t>Week 10-13</a:t>
          </a:r>
          <a:endParaRPr lang="en-IN" sz="2300" kern="1200"/>
        </a:p>
      </dsp:txBody>
      <dsp:txXfrm rot="-5400000">
        <a:off x="1974241" y="2479474"/>
        <a:ext cx="3487448" cy="412454"/>
      </dsp:txXfrm>
    </dsp:sp>
    <dsp:sp modelId="{BC62747A-0AF6-48DE-9F8F-62B4D42C475F}">
      <dsp:nvSpPr>
        <dsp:cNvPr id="0" name=""/>
        <dsp:cNvSpPr/>
      </dsp:nvSpPr>
      <dsp:spPr>
        <a:xfrm>
          <a:off x="0" y="2400026"/>
          <a:ext cx="1974240" cy="571350"/>
        </a:xfrm>
        <a:prstGeom prst="roundRect">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US" sz="1600" kern="1200"/>
            <a:t>Integration with frontend</a:t>
          </a:r>
          <a:endParaRPr lang="en-IN" sz="1600" kern="1200"/>
        </a:p>
      </dsp:txBody>
      <dsp:txXfrm>
        <a:off x="27891" y="2427917"/>
        <a:ext cx="1918458" cy="515568"/>
      </dsp:txXfrm>
    </dsp:sp>
    <dsp:sp modelId="{F795EED6-EC03-481E-982A-503653C75F9F}">
      <dsp:nvSpPr>
        <dsp:cNvPr id="0" name=""/>
        <dsp:cNvSpPr/>
      </dsp:nvSpPr>
      <dsp:spPr>
        <a:xfrm rot="5400000">
          <a:off x="3500581" y="1530738"/>
          <a:ext cx="457080" cy="3509761"/>
        </a:xfrm>
        <a:prstGeom prst="round2SameRect">
          <a:avLst/>
        </a:prstGeom>
        <a:solidFill>
          <a:schemeClr val="accent5">
            <a:alpha val="90000"/>
            <a:tint val="40000"/>
            <a:hueOff val="0"/>
            <a:satOff val="0"/>
            <a:lumOff val="0"/>
            <a:alphaOff val="0"/>
          </a:schemeClr>
        </a:solidFill>
        <a:ln w="12700" cap="flat" cmpd="sng" algn="ctr">
          <a:solidFill>
            <a:schemeClr val="accent5">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7630" tIns="43815" rIns="87630" bIns="43815" numCol="1" spcCol="1270" anchor="ctr" anchorCtr="0">
          <a:noAutofit/>
        </a:bodyPr>
        <a:lstStyle/>
        <a:p>
          <a:pPr marL="228600" lvl="1" indent="-228600" algn="l" defTabSz="1022350">
            <a:lnSpc>
              <a:spcPct val="90000"/>
            </a:lnSpc>
            <a:spcBef>
              <a:spcPct val="0"/>
            </a:spcBef>
            <a:spcAft>
              <a:spcPct val="15000"/>
            </a:spcAft>
            <a:buChar char="•"/>
          </a:pPr>
          <a:r>
            <a:rPr lang="en-US" sz="2300" kern="1200"/>
            <a:t>Week 14-15</a:t>
          </a:r>
          <a:endParaRPr lang="en-IN" sz="2300" kern="1200"/>
        </a:p>
      </dsp:txBody>
      <dsp:txXfrm rot="-5400000">
        <a:off x="1974241" y="3079392"/>
        <a:ext cx="3487448" cy="412454"/>
      </dsp:txXfrm>
    </dsp:sp>
    <dsp:sp modelId="{B6F97648-D6ED-49BD-8486-08CB5726C328}">
      <dsp:nvSpPr>
        <dsp:cNvPr id="0" name=""/>
        <dsp:cNvSpPr/>
      </dsp:nvSpPr>
      <dsp:spPr>
        <a:xfrm>
          <a:off x="0" y="2999944"/>
          <a:ext cx="1974240" cy="571350"/>
        </a:xfrm>
        <a:prstGeom prst="roundRect">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US" sz="1600" kern="1200"/>
            <a:t>Testing and deployment</a:t>
          </a:r>
          <a:endParaRPr lang="en-IN" sz="1600" kern="1200"/>
        </a:p>
      </dsp:txBody>
      <dsp:txXfrm>
        <a:off x="27891" y="3027835"/>
        <a:ext cx="1918458" cy="515568"/>
      </dsp:txXfrm>
    </dsp:sp>
    <dsp:sp modelId="{EA6C3AAF-B69D-42E3-BF99-EB99CCA9715E}">
      <dsp:nvSpPr>
        <dsp:cNvPr id="0" name=""/>
        <dsp:cNvSpPr/>
      </dsp:nvSpPr>
      <dsp:spPr>
        <a:xfrm rot="5400000">
          <a:off x="3500581" y="2130655"/>
          <a:ext cx="457080" cy="3509761"/>
        </a:xfrm>
        <a:prstGeom prst="round2SameRect">
          <a:avLst/>
        </a:prstGeom>
        <a:solidFill>
          <a:schemeClr val="accent5">
            <a:alpha val="90000"/>
            <a:tint val="40000"/>
            <a:hueOff val="0"/>
            <a:satOff val="0"/>
            <a:lumOff val="0"/>
            <a:alphaOff val="0"/>
          </a:schemeClr>
        </a:solidFill>
        <a:ln w="12700" cap="flat" cmpd="sng" algn="ctr">
          <a:solidFill>
            <a:schemeClr val="accent5">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7630" tIns="43815" rIns="87630" bIns="43815" numCol="1" spcCol="1270" anchor="ctr" anchorCtr="0">
          <a:noAutofit/>
        </a:bodyPr>
        <a:lstStyle/>
        <a:p>
          <a:pPr marL="228600" lvl="1" indent="-228600" algn="l" defTabSz="1022350">
            <a:lnSpc>
              <a:spcPct val="90000"/>
            </a:lnSpc>
            <a:spcBef>
              <a:spcPct val="0"/>
            </a:spcBef>
            <a:spcAft>
              <a:spcPct val="15000"/>
            </a:spcAft>
            <a:buChar char="•"/>
          </a:pPr>
          <a:r>
            <a:rPr lang="en-US" sz="2300" kern="1200"/>
            <a:t>Week 15</a:t>
          </a:r>
          <a:endParaRPr lang="en-IN" sz="2300" kern="1200"/>
        </a:p>
      </dsp:txBody>
      <dsp:txXfrm rot="-5400000">
        <a:off x="1974241" y="3679309"/>
        <a:ext cx="3487448" cy="412454"/>
      </dsp:txXfrm>
    </dsp:sp>
    <dsp:sp modelId="{28DFCAAB-F978-4065-A50F-DFD305DE015F}">
      <dsp:nvSpPr>
        <dsp:cNvPr id="0" name=""/>
        <dsp:cNvSpPr/>
      </dsp:nvSpPr>
      <dsp:spPr>
        <a:xfrm>
          <a:off x="0" y="3599861"/>
          <a:ext cx="1974240" cy="571350"/>
        </a:xfrm>
        <a:prstGeom prst="roundRect">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US" sz="1600" kern="1200"/>
            <a:t>Error detection and improvement</a:t>
          </a:r>
          <a:endParaRPr lang="en-IN" sz="1600" kern="1200"/>
        </a:p>
      </dsp:txBody>
      <dsp:txXfrm>
        <a:off x="27891" y="3627752"/>
        <a:ext cx="1918458" cy="515568"/>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contDir" val="sameDir"/>
            <dgm:param type="grDir" val="tL"/>
            <dgm:param type="flowDir" val="row"/>
          </dgm:alg>
        </dgm:if>
        <dgm:else name="Name5">
          <dgm:alg type="snake">
            <dgm:param type="contDir" val="sameDir"/>
            <dgm:param type="grDir" val="tR"/>
            <dgm:param type="flowDir" val="row"/>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parTxLTRAlign" val="l"/>
                  <dgm:param type="parTxRTLAlign" val="l"/>
                  <dgm:param type="shpTxLTRAlignCh" val="l"/>
                  <dgm:param type="shpTxRTLAlignCh" val="l"/>
                  <dgm:param type="txAnchorVert" val="mid"/>
                </dgm:alg>
              </dgm:if>
              <dgm:else name="Name9">
                <dgm:alg type="tx">
                  <dgm:param type="parTxLTRAlign" val="r"/>
                  <dgm:param type="parTxRTLAlign" val="r"/>
                  <dgm:param type="shpTxLTRAlignCh" val="r"/>
                  <dgm:param type="shpTxRTLAlignCh" val="r"/>
                  <dgm:param type="txAnchorVert" val="mid"/>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parTxLTRAlign" val="l"/>
            <dgm:param type="parTxRTLAlign" val="r"/>
            <dgm:param type="shpTxLTRAlignCh" val="l"/>
            <dgm:param type="shpTxRTLAlignCh" val="r"/>
            <dgm:param type="txAnchorVert" val="mid"/>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parTxLTRAlign" val="l"/>
                <dgm:param type="parTxRTLAlign" val="r"/>
                <dgm:param type="shpTxLTRAlignCh" val="l"/>
                <dgm:param type="shpTxRTLAlignCh" val="r"/>
                <dgm:param type="stBulletLvl" val="0"/>
                <dgm:param type="txAnchorVertCh" val="mid"/>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parTxLTRAlign" val="l"/>
            <dgm:param type="parTxRTLAlign" val="r"/>
            <dgm:param type="shpTxLTRAlignCh" val="l"/>
            <dgm:param type="shpTxRTLAlignCh" val="r"/>
            <dgm:param type="txAnchorVert" val="mid"/>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parTxLTRAlign" val="l"/>
                <dgm:param type="parTxRTLAlign" val="r"/>
                <dgm:param type="shpTxLTRAlignCh" val="l"/>
                <dgm:param type="shpTxRTLAlignCh" val="r"/>
                <dgm:param type="stBulletLvl" val="0"/>
                <dgm:param type="txAnchorVertCh" val="mid"/>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2">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3">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2#1">
  <dgm:title val=""/>
  <dgm:desc val=""/>
  <dgm:catLst>
    <dgm:cat type="simple" pri="102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5/15/2021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5/15/2021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5/15/2021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5/15/2021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5/15/2021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5/15/2021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5/15/2021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5/15/2021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5/15/2021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5/15/2021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5/15/2021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5/15/2021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s://blog.getbootstrap.com/2016/07/25/bootstrap-3-3-7-released/" TargetMode="External"/><Relationship Id="rId2" Type="http://schemas.openxmlformats.org/officeDocument/2006/relationships/hyperlink" Target="https://docs.djangoproject.com/en/3.1/" TargetMode="External"/><Relationship Id="rId1" Type="http://schemas.openxmlformats.org/officeDocument/2006/relationships/slideLayout" Target="../slideLayouts/slideLayout2.xml"/><Relationship Id="rId4" Type="http://schemas.openxmlformats.org/officeDocument/2006/relationships/hyperlink" Target="https://www.irjet.net/archives/V5/i6/IRJET-V5I679" TargetMode="Externa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9" name="Rectangle 31"/>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7" descr="Western food arranged on table"/>
          <p:cNvPicPr>
            <a:picLocks noChangeAspect="1"/>
          </p:cNvPicPr>
          <p:nvPr/>
        </p:nvPicPr>
        <p:blipFill rotWithShape="1">
          <a:blip r:embed="rId2"/>
          <a:srcRect l="165" t="17135" r="1503" b="1"/>
          <a:stretch>
            <a:fillRect/>
          </a:stretch>
        </p:blipFill>
        <p:spPr>
          <a:xfrm>
            <a:off x="20" y="10"/>
            <a:ext cx="12191981" cy="6857990"/>
          </a:xfrm>
          <a:prstGeom prst="rect">
            <a:avLst/>
          </a:prstGeom>
        </p:spPr>
      </p:pic>
      <p:sp>
        <p:nvSpPr>
          <p:cNvPr id="30" name="Rectangle 33"/>
          <p:cNvSpPr>
            <a:spLocks noGrp="1" noRot="1" noChangeAspect="1" noMove="1" noResize="1" noEditPoints="1" noAdjustHandles="1" noChangeArrowheads="1" noChangeShapeType="1" noTextEdit="1"/>
          </p:cNvSpPr>
          <p:nvPr/>
        </p:nvSpPr>
        <p:spPr>
          <a:xfrm rot="16200000">
            <a:off x="3799868" y="-1534136"/>
            <a:ext cx="4592270" cy="12192001"/>
          </a:xfrm>
          <a:prstGeom prst="rect">
            <a:avLst/>
          </a:prstGeom>
          <a:gradFill>
            <a:gsLst>
              <a:gs pos="35000">
                <a:schemeClr val="bg1">
                  <a:alpha val="46000"/>
                </a:schemeClr>
              </a:gs>
              <a:gs pos="21000">
                <a:schemeClr val="bg1">
                  <a:alpha val="30000"/>
                </a:schemeClr>
              </a:gs>
              <a:gs pos="0">
                <a:schemeClr val="bg1">
                  <a:alpha val="0"/>
                </a:schemeClr>
              </a:gs>
              <a:gs pos="100000">
                <a:schemeClr val="bg1">
                  <a:alpha val="9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404553" y="3091928"/>
            <a:ext cx="9078562" cy="2387600"/>
          </a:xfrm>
        </p:spPr>
        <p:txBody>
          <a:bodyPr>
            <a:normAutofit/>
          </a:bodyPr>
          <a:lstStyle/>
          <a:p>
            <a:pPr algn="l"/>
            <a:r>
              <a:rPr lang="en-US" sz="6600" b="1">
                <a:ea typeface="+mj-lt"/>
                <a:cs typeface="+mj-lt"/>
              </a:rPr>
              <a:t>Personalized Food </a:t>
            </a:r>
            <a:br>
              <a:rPr lang="en-US" sz="6600" b="1">
                <a:ea typeface="+mj-lt"/>
                <a:cs typeface="+mj-lt"/>
              </a:rPr>
            </a:br>
            <a:r>
              <a:rPr lang="en-US" sz="6600" b="1">
                <a:ea typeface="+mj-lt"/>
                <a:cs typeface="+mj-lt"/>
              </a:rPr>
              <a:t>ordering System</a:t>
            </a:r>
            <a:endParaRPr lang="en-US" sz="6600" b="1"/>
          </a:p>
        </p:txBody>
      </p:sp>
      <p:sp>
        <p:nvSpPr>
          <p:cNvPr id="31" name="Rectangle: Rounded Corners 35"/>
          <p:cNvSpPr>
            <a:spLocks noGrp="1" noRot="1" noChangeAspect="1" noMove="1" noResize="1" noEditPoints="1" noAdjustHandles="1" noChangeArrowheads="1" noChangeShapeType="1" noTextEdit="1"/>
          </p:cNvSpPr>
          <p:nvPr/>
        </p:nvSpPr>
        <p:spPr>
          <a:xfrm>
            <a:off x="0" y="5575039"/>
            <a:ext cx="9785897"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p:cNvSpPr>
            <a:spLocks noGrp="1"/>
          </p:cNvSpPr>
          <p:nvPr>
            <p:ph type="subTitle" idx="1"/>
          </p:nvPr>
        </p:nvSpPr>
        <p:spPr>
          <a:xfrm>
            <a:off x="404553" y="5624945"/>
            <a:ext cx="9078562" cy="592975"/>
          </a:xfrm>
        </p:spPr>
        <p:txBody>
          <a:bodyPr anchor="ctr">
            <a:normAutofit/>
          </a:bodyPr>
          <a:lstStyle/>
          <a:p>
            <a:pPr algn="l"/>
            <a:r>
              <a:rPr lang="en-US">
                <a:cs typeface="Calibri" panose="020F0502020204030204"/>
              </a:rPr>
              <a:t>A Web Application</a:t>
            </a:r>
          </a:p>
        </p:txBody>
      </p:sp>
    </p:spTree>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15" name="Rectangle 14"/>
          <p:cNvSpPr>
            <a:spLocks noGrp="1" noRot="1" noChangeAspect="1" noMove="1" noResize="1" noEditPoints="1" noAdjustHandles="1" noChangeArrowheads="1" noChangeShapeType="1" noTextEdit="1"/>
          </p:cNvSpPr>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943276" y="712268"/>
            <a:ext cx="10410524" cy="1193533"/>
          </a:xfrm>
        </p:spPr>
        <p:txBody>
          <a:bodyPr>
            <a:normAutofit/>
          </a:bodyPr>
          <a:lstStyle/>
          <a:p>
            <a:r>
              <a:rPr lang="en-US" b="1">
                <a:cs typeface="Calibri Light"/>
              </a:rPr>
              <a:t>Django MVT Architecture</a:t>
            </a:r>
          </a:p>
        </p:txBody>
      </p:sp>
      <p:cxnSp>
        <p:nvCxnSpPr>
          <p:cNvPr id="17" name="Straight Connector 16"/>
          <p:cNvCxnSpPr>
            <a:cxnSpLocks noGrp="1" noRot="1" noChangeAspect="1" noMove="1" noResize="1" noEditPoints="1" noAdjustHandles="1" noChangeArrowheads="1" noChangeShapeType="1"/>
          </p:cNvCxnSpPr>
          <p:nvPr/>
        </p:nvCxnSpPr>
        <p:spPr>
          <a:xfrm flipV="1">
            <a:off x="762000" y="826324"/>
            <a:ext cx="0" cy="914400"/>
          </a:xfrm>
          <a:prstGeom prst="line">
            <a:avLst/>
          </a:prstGeom>
          <a:ln w="19050">
            <a:solidFill>
              <a:schemeClr val="tx1">
                <a:alpha val="70000"/>
              </a:schemeClr>
            </a:solidFill>
          </a:ln>
        </p:spPr>
        <p:style>
          <a:lnRef idx="1">
            <a:schemeClr val="accent1"/>
          </a:lnRef>
          <a:fillRef idx="0">
            <a:schemeClr val="accent1"/>
          </a:fillRef>
          <a:effectRef idx="0">
            <a:schemeClr val="accent1"/>
          </a:effectRef>
          <a:fontRef idx="minor">
            <a:schemeClr val="tx1"/>
          </a:fontRef>
        </p:style>
      </p:cxnSp>
      <p:pic>
        <p:nvPicPr>
          <p:cNvPr id="4" name="Picture 4" descr="Diagram&#10;&#10;Description automatically generated">
            <a:extLst>
              <a:ext uri="{FF2B5EF4-FFF2-40B4-BE49-F238E27FC236}">
                <a16:creationId xmlns:a16="http://schemas.microsoft.com/office/drawing/2014/main" id="{581D5C9A-E45E-4AC3-8BBC-DD02ADF921A5}"/>
              </a:ext>
            </a:extLst>
          </p:cNvPr>
          <p:cNvPicPr>
            <a:picLocks noGrp="1" noChangeAspect="1"/>
          </p:cNvPicPr>
          <p:nvPr>
            <p:ph idx="1"/>
          </p:nvPr>
        </p:nvPicPr>
        <p:blipFill>
          <a:blip r:embed="rId2"/>
          <a:stretch>
            <a:fillRect/>
          </a:stretch>
        </p:blipFill>
        <p:spPr>
          <a:xfrm>
            <a:off x="1337277" y="2433831"/>
            <a:ext cx="9395061" cy="3063780"/>
          </a:xfrm>
        </p:spPr>
      </p:pic>
    </p:spTree>
    <p:extLst>
      <p:ext uri="{BB962C8B-B14F-4D97-AF65-F5344CB8AC3E}">
        <p14:creationId xmlns:p14="http://schemas.microsoft.com/office/powerpoint/2010/main" val="2426683125"/>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1"/>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3"/>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tx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5"/>
          <p:cNvSpPr>
            <a:spLocks noGrp="1" noRot="1" noChangeAspect="1" noMove="1" noResize="1" noEditPoints="1" noAdjustHandles="1" noChangeArrowheads="1" noChangeShapeType="1" noTextEdit="1"/>
          </p:cNvSpPr>
          <p:nvPr/>
        </p:nvSpPr>
        <p:spPr>
          <a:xfrm>
            <a:off x="685801" y="685800"/>
            <a:ext cx="4063908" cy="5486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256837" y="1371600"/>
            <a:ext cx="2908763" cy="4114801"/>
          </a:xfrm>
        </p:spPr>
        <p:txBody>
          <a:bodyPr>
            <a:normAutofit/>
          </a:bodyPr>
          <a:lstStyle/>
          <a:p>
            <a:pPr algn="ctr"/>
            <a:r>
              <a:rPr lang="en-US" sz="3000">
                <a:solidFill>
                  <a:schemeClr val="bg1">
                    <a:alpha val="60000"/>
                  </a:schemeClr>
                </a:solidFill>
                <a:cs typeface="Calibri Light" panose="020F0302020204030204"/>
              </a:rPr>
              <a:t> Implementation</a:t>
            </a:r>
            <a:endParaRPr lang="en-US" sz="3000">
              <a:solidFill>
                <a:schemeClr val="bg1">
                  <a:alpha val="60000"/>
                </a:schemeClr>
              </a:solidFill>
            </a:endParaRPr>
          </a:p>
        </p:txBody>
      </p:sp>
      <p:sp>
        <p:nvSpPr>
          <p:cNvPr id="12" name="Content Placeholder 11"/>
          <p:cNvSpPr>
            <a:spLocks noGrp="1"/>
          </p:cNvSpPr>
          <p:nvPr>
            <p:ph idx="1"/>
          </p:nvPr>
        </p:nvSpPr>
        <p:spPr>
          <a:xfrm>
            <a:off x="5503652" y="685801"/>
            <a:ext cx="5839262" cy="5486399"/>
          </a:xfrm>
        </p:spPr>
        <p:txBody>
          <a:bodyPr vert="horz" lIns="91440" tIns="45720" rIns="91440" bIns="45720" rtlCol="0" anchor="ctr">
            <a:normAutofit/>
          </a:bodyPr>
          <a:lstStyle/>
          <a:p>
            <a:pPr marL="0" indent="0">
              <a:buNone/>
            </a:pPr>
            <a:endParaRPr lang="en-US" sz="2000">
              <a:solidFill>
                <a:schemeClr val="bg1"/>
              </a:solidFill>
              <a:ea typeface="+mn-lt"/>
              <a:cs typeface="+mn-lt"/>
            </a:endParaRPr>
          </a:p>
          <a:p>
            <a:pPr marL="0" indent="0">
              <a:buNone/>
            </a:pPr>
            <a:endParaRPr lang="en-US" sz="2000">
              <a:solidFill>
                <a:schemeClr val="bg1"/>
              </a:solidFill>
              <a:cs typeface="Calibri" panose="020F0502020204030204"/>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8" name="Rectangle 7"/>
          <p:cNvSpPr>
            <a:spLocks noGrp="1" noRot="1" noChangeAspect="1" noMove="1" noResize="1" noEditPoints="1" noAdjustHandles="1" noChangeArrowheads="1" noChangeShapeType="1" noTextEdit="1"/>
          </p:cNvSpPr>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943276" y="587008"/>
            <a:ext cx="10410524" cy="911698"/>
          </a:xfrm>
        </p:spPr>
        <p:txBody>
          <a:bodyPr>
            <a:normAutofit/>
          </a:bodyPr>
          <a:lstStyle/>
          <a:p>
            <a:r>
              <a:rPr lang="en-US" b="1">
                <a:solidFill>
                  <a:srgbClr val="FFFFFF"/>
                </a:solidFill>
                <a:cs typeface="Calibri Light" panose="020F0302020204030204"/>
              </a:rPr>
              <a:t>Home </a:t>
            </a:r>
          </a:p>
        </p:txBody>
      </p:sp>
      <p:cxnSp>
        <p:nvCxnSpPr>
          <p:cNvPr id="10" name="Straight Connector 9"/>
          <p:cNvCxnSpPr>
            <a:cxnSpLocks noGrp="1" noRot="1" noChangeAspect="1" noMove="1" noResize="1" noEditPoints="1" noAdjustHandles="1" noChangeArrowheads="1" noChangeShapeType="1"/>
          </p:cNvCxnSpPr>
          <p:nvPr/>
        </p:nvCxnSpPr>
        <p:spPr>
          <a:xfrm flipV="1">
            <a:off x="762000" y="826324"/>
            <a:ext cx="0" cy="914400"/>
          </a:xfrm>
          <a:prstGeom prst="line">
            <a:avLst/>
          </a:prstGeom>
          <a:ln w="19050">
            <a:solidFill>
              <a:schemeClr val="tx1">
                <a:alpha val="70000"/>
              </a:schemeClr>
            </a:solidFill>
          </a:ln>
        </p:spPr>
        <p:style>
          <a:lnRef idx="1">
            <a:schemeClr val="accent1"/>
          </a:lnRef>
          <a:fillRef idx="0">
            <a:schemeClr val="accent1"/>
          </a:fillRef>
          <a:effectRef idx="0">
            <a:schemeClr val="accent1"/>
          </a:effectRef>
          <a:fontRef idx="minor">
            <a:schemeClr val="tx1"/>
          </a:fontRef>
        </p:style>
      </p:cxnSp>
      <p:pic>
        <p:nvPicPr>
          <p:cNvPr id="9" name="Picture 10" descr="Graphical user interface, website&#10;&#10;Description automatically generated">
            <a:extLst>
              <a:ext uri="{FF2B5EF4-FFF2-40B4-BE49-F238E27FC236}">
                <a16:creationId xmlns:a16="http://schemas.microsoft.com/office/drawing/2014/main" id="{EF84FAAC-7022-4A57-9CE4-8D5A9D5AC2C1}"/>
              </a:ext>
            </a:extLst>
          </p:cNvPr>
          <p:cNvPicPr>
            <a:picLocks noGrp="1" noChangeAspect="1"/>
          </p:cNvPicPr>
          <p:nvPr>
            <p:ph idx="1"/>
          </p:nvPr>
        </p:nvPicPr>
        <p:blipFill>
          <a:blip r:embed="rId2"/>
          <a:stretch>
            <a:fillRect/>
          </a:stretch>
        </p:blipFill>
        <p:spPr>
          <a:xfrm>
            <a:off x="1240856" y="1672252"/>
            <a:ext cx="9638400" cy="4859366"/>
          </a:xfrm>
        </p:spPr>
      </p:pic>
    </p:spTree>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8" name="Rectangle 7"/>
          <p:cNvSpPr>
            <a:spLocks noGrp="1" noRot="1" noChangeAspect="1" noMove="1" noResize="1" noEditPoints="1" noAdjustHandles="1" noChangeArrowheads="1" noChangeShapeType="1" noTextEdit="1"/>
          </p:cNvSpPr>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943276" y="587008"/>
            <a:ext cx="10410524" cy="911698"/>
          </a:xfrm>
        </p:spPr>
        <p:txBody>
          <a:bodyPr>
            <a:normAutofit/>
          </a:bodyPr>
          <a:lstStyle/>
          <a:p>
            <a:r>
              <a:rPr lang="en-US" b="1">
                <a:solidFill>
                  <a:srgbClr val="FFFFFF"/>
                </a:solidFill>
                <a:cs typeface="Calibri Light" panose="020F0302020204030204"/>
              </a:rPr>
              <a:t>About Us</a:t>
            </a:r>
          </a:p>
        </p:txBody>
      </p:sp>
      <p:cxnSp>
        <p:nvCxnSpPr>
          <p:cNvPr id="10" name="Straight Connector 9"/>
          <p:cNvCxnSpPr>
            <a:cxnSpLocks noGrp="1" noRot="1" noChangeAspect="1" noMove="1" noResize="1" noEditPoints="1" noAdjustHandles="1" noChangeArrowheads="1" noChangeShapeType="1"/>
          </p:cNvCxnSpPr>
          <p:nvPr/>
        </p:nvCxnSpPr>
        <p:spPr>
          <a:xfrm flipV="1">
            <a:off x="762000" y="826324"/>
            <a:ext cx="0" cy="914400"/>
          </a:xfrm>
          <a:prstGeom prst="line">
            <a:avLst/>
          </a:prstGeom>
          <a:ln w="19050">
            <a:solidFill>
              <a:schemeClr val="tx1">
                <a:alpha val="70000"/>
              </a:schemeClr>
            </a:solidFill>
          </a:ln>
        </p:spPr>
        <p:style>
          <a:lnRef idx="1">
            <a:schemeClr val="accent1"/>
          </a:lnRef>
          <a:fillRef idx="0">
            <a:schemeClr val="accent1"/>
          </a:fillRef>
          <a:effectRef idx="0">
            <a:schemeClr val="accent1"/>
          </a:effectRef>
          <a:fontRef idx="minor">
            <a:schemeClr val="tx1"/>
          </a:fontRef>
        </p:style>
      </p:cxnSp>
      <p:pic>
        <p:nvPicPr>
          <p:cNvPr id="5" name="Content Placeholder 4" descr="Screenshot (33)"/>
          <p:cNvPicPr>
            <a:picLocks noGrp="1" noChangeAspect="1"/>
          </p:cNvPicPr>
          <p:nvPr>
            <p:ph idx="1"/>
          </p:nvPr>
        </p:nvPicPr>
        <p:blipFill>
          <a:blip r:embed="rId2"/>
          <a:stretch>
            <a:fillRect/>
          </a:stretch>
        </p:blipFill>
        <p:spPr>
          <a:xfrm>
            <a:off x="2227580" y="1825625"/>
            <a:ext cx="7735570" cy="4351655"/>
          </a:xfrm>
          <a:prstGeom prst="rect">
            <a:avLst/>
          </a:prstGeom>
        </p:spPr>
      </p:pic>
    </p:spTree>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8" name="Rectangle 7"/>
          <p:cNvSpPr>
            <a:spLocks noGrp="1" noRot="1" noChangeAspect="1" noMove="1" noResize="1" noEditPoints="1" noAdjustHandles="1" noChangeArrowheads="1" noChangeShapeType="1" noTextEdit="1"/>
          </p:cNvSpPr>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943276" y="712268"/>
            <a:ext cx="10410524" cy="880383"/>
          </a:xfrm>
        </p:spPr>
        <p:txBody>
          <a:bodyPr>
            <a:normAutofit/>
          </a:bodyPr>
          <a:lstStyle/>
          <a:p>
            <a:r>
              <a:rPr lang="en-US" b="1">
                <a:solidFill>
                  <a:srgbClr val="FFFFFF"/>
                </a:solidFill>
                <a:cs typeface="Calibri Light" panose="020F0302020204030204"/>
              </a:rPr>
              <a:t>User Registration </a:t>
            </a:r>
            <a:endParaRPr lang="en-US">
              <a:solidFill>
                <a:srgbClr val="FFFFFF"/>
              </a:solidFill>
            </a:endParaRPr>
          </a:p>
        </p:txBody>
      </p:sp>
      <p:cxnSp>
        <p:nvCxnSpPr>
          <p:cNvPr id="10" name="Straight Connector 9"/>
          <p:cNvCxnSpPr>
            <a:cxnSpLocks noGrp="1" noRot="1" noChangeAspect="1" noMove="1" noResize="1" noEditPoints="1" noAdjustHandles="1" noChangeArrowheads="1" noChangeShapeType="1"/>
          </p:cNvCxnSpPr>
          <p:nvPr/>
        </p:nvCxnSpPr>
        <p:spPr>
          <a:xfrm flipV="1">
            <a:off x="762000" y="826324"/>
            <a:ext cx="0" cy="914400"/>
          </a:xfrm>
          <a:prstGeom prst="line">
            <a:avLst/>
          </a:prstGeom>
          <a:ln w="19050">
            <a:solidFill>
              <a:schemeClr val="tx1">
                <a:alpha val="70000"/>
              </a:schemeClr>
            </a:solidFill>
          </a:ln>
        </p:spPr>
        <p:style>
          <a:lnRef idx="1">
            <a:schemeClr val="accent1"/>
          </a:lnRef>
          <a:fillRef idx="0">
            <a:schemeClr val="accent1"/>
          </a:fillRef>
          <a:effectRef idx="0">
            <a:schemeClr val="accent1"/>
          </a:effectRef>
          <a:fontRef idx="minor">
            <a:schemeClr val="tx1"/>
          </a:fontRef>
        </p:style>
      </p:cxnSp>
      <p:pic>
        <p:nvPicPr>
          <p:cNvPr id="4" name="Picture 4"/>
          <p:cNvPicPr>
            <a:picLocks noGrp="1" noChangeAspect="1"/>
          </p:cNvPicPr>
          <p:nvPr>
            <p:ph idx="1"/>
          </p:nvPr>
        </p:nvPicPr>
        <p:blipFill>
          <a:blip r:embed="rId2"/>
          <a:stretch>
            <a:fillRect/>
          </a:stretch>
        </p:blipFill>
        <p:spPr>
          <a:xfrm>
            <a:off x="1028175" y="1719503"/>
            <a:ext cx="10010688" cy="4989421"/>
          </a:xfrm>
        </p:spPr>
      </p:pic>
    </p:spTree>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8" name="Rectangle 7"/>
          <p:cNvSpPr>
            <a:spLocks noGrp="1" noRot="1" noChangeAspect="1" noMove="1" noResize="1" noEditPoints="1" noAdjustHandles="1" noChangeArrowheads="1" noChangeShapeType="1" noTextEdit="1"/>
          </p:cNvSpPr>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943276" y="712268"/>
            <a:ext cx="10410524" cy="911698"/>
          </a:xfrm>
        </p:spPr>
        <p:txBody>
          <a:bodyPr>
            <a:normAutofit/>
          </a:bodyPr>
          <a:lstStyle/>
          <a:p>
            <a:r>
              <a:rPr lang="en-US" b="1">
                <a:solidFill>
                  <a:srgbClr val="FFFFFF"/>
                </a:solidFill>
                <a:cs typeface="Calibri Light" panose="020F0302020204030204"/>
              </a:rPr>
              <a:t>Login </a:t>
            </a:r>
          </a:p>
        </p:txBody>
      </p:sp>
      <p:cxnSp>
        <p:nvCxnSpPr>
          <p:cNvPr id="10" name="Straight Connector 9"/>
          <p:cNvCxnSpPr>
            <a:cxnSpLocks noGrp="1" noRot="1" noChangeAspect="1" noMove="1" noResize="1" noEditPoints="1" noAdjustHandles="1" noChangeArrowheads="1" noChangeShapeType="1"/>
          </p:cNvCxnSpPr>
          <p:nvPr/>
        </p:nvCxnSpPr>
        <p:spPr>
          <a:xfrm flipV="1">
            <a:off x="762000" y="826324"/>
            <a:ext cx="0" cy="914400"/>
          </a:xfrm>
          <a:prstGeom prst="line">
            <a:avLst/>
          </a:prstGeom>
          <a:ln w="19050">
            <a:solidFill>
              <a:schemeClr val="tx1">
                <a:alpha val="70000"/>
              </a:schemeClr>
            </a:solidFill>
          </a:ln>
        </p:spPr>
        <p:style>
          <a:lnRef idx="1">
            <a:schemeClr val="accent1"/>
          </a:lnRef>
          <a:fillRef idx="0">
            <a:schemeClr val="accent1"/>
          </a:fillRef>
          <a:effectRef idx="0">
            <a:schemeClr val="accent1"/>
          </a:effectRef>
          <a:fontRef idx="minor">
            <a:schemeClr val="tx1"/>
          </a:fontRef>
        </p:style>
      </p:cxnSp>
      <p:pic>
        <p:nvPicPr>
          <p:cNvPr id="3" name="Picture 5"/>
          <p:cNvPicPr>
            <a:picLocks noGrp="1" noChangeAspect="1"/>
          </p:cNvPicPr>
          <p:nvPr>
            <p:ph idx="1"/>
          </p:nvPr>
        </p:nvPicPr>
        <p:blipFill>
          <a:blip r:embed="rId2"/>
          <a:stretch>
            <a:fillRect/>
          </a:stretch>
        </p:blipFill>
        <p:spPr>
          <a:xfrm>
            <a:off x="1063578" y="1825625"/>
            <a:ext cx="10294881" cy="4753904"/>
          </a:xfrm>
        </p:spPr>
      </p:pic>
    </p:spTree>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8" name="Rectangle 7"/>
          <p:cNvSpPr>
            <a:spLocks noGrp="1" noRot="1" noChangeAspect="1" noMove="1" noResize="1" noEditPoints="1" noAdjustHandles="1" noChangeArrowheads="1" noChangeShapeType="1" noTextEdit="1"/>
          </p:cNvSpPr>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943276" y="587008"/>
            <a:ext cx="10410524" cy="911698"/>
          </a:xfrm>
        </p:spPr>
        <p:txBody>
          <a:bodyPr>
            <a:normAutofit/>
          </a:bodyPr>
          <a:lstStyle/>
          <a:p>
            <a:r>
              <a:rPr lang="en-US" b="1">
                <a:solidFill>
                  <a:srgbClr val="FFFFFF"/>
                </a:solidFill>
                <a:cs typeface="Calibri Light" panose="020F0302020204030204"/>
              </a:rPr>
              <a:t>Products </a:t>
            </a:r>
          </a:p>
        </p:txBody>
      </p:sp>
      <p:cxnSp>
        <p:nvCxnSpPr>
          <p:cNvPr id="10" name="Straight Connector 9"/>
          <p:cNvCxnSpPr>
            <a:cxnSpLocks noGrp="1" noRot="1" noChangeAspect="1" noMove="1" noResize="1" noEditPoints="1" noAdjustHandles="1" noChangeArrowheads="1" noChangeShapeType="1"/>
          </p:cNvCxnSpPr>
          <p:nvPr/>
        </p:nvCxnSpPr>
        <p:spPr>
          <a:xfrm flipV="1">
            <a:off x="762000" y="826324"/>
            <a:ext cx="0" cy="914400"/>
          </a:xfrm>
          <a:prstGeom prst="line">
            <a:avLst/>
          </a:prstGeom>
          <a:ln w="19050">
            <a:solidFill>
              <a:schemeClr val="tx1">
                <a:alpha val="70000"/>
              </a:schemeClr>
            </a:solidFill>
          </a:ln>
        </p:spPr>
        <p:style>
          <a:lnRef idx="1">
            <a:schemeClr val="accent1"/>
          </a:lnRef>
          <a:fillRef idx="0">
            <a:schemeClr val="accent1"/>
          </a:fillRef>
          <a:effectRef idx="0">
            <a:schemeClr val="accent1"/>
          </a:effectRef>
          <a:fontRef idx="minor">
            <a:schemeClr val="tx1"/>
          </a:fontRef>
        </p:style>
      </p:cxnSp>
      <p:pic>
        <p:nvPicPr>
          <p:cNvPr id="6" name="Picture 6" descr="Graphical user interface&#10;&#10;Description automatically generated">
            <a:extLst>
              <a:ext uri="{FF2B5EF4-FFF2-40B4-BE49-F238E27FC236}">
                <a16:creationId xmlns:a16="http://schemas.microsoft.com/office/drawing/2014/main" id="{2ADEFD62-5E48-45F6-9E25-849C9E0AE36E}"/>
              </a:ext>
            </a:extLst>
          </p:cNvPr>
          <p:cNvPicPr>
            <a:picLocks noGrp="1" noChangeAspect="1"/>
          </p:cNvPicPr>
          <p:nvPr>
            <p:ph idx="1"/>
          </p:nvPr>
        </p:nvPicPr>
        <p:blipFill>
          <a:blip r:embed="rId2"/>
          <a:stretch>
            <a:fillRect/>
          </a:stretch>
        </p:blipFill>
        <p:spPr>
          <a:xfrm>
            <a:off x="1123860" y="1488042"/>
            <a:ext cx="9383562" cy="4839597"/>
          </a:xfrm>
        </p:spPr>
      </p:pic>
    </p:spTree>
  </p:cSld>
  <p:clrMapOvr>
    <a:overrideClrMapping bg1="dk1" tx1="lt1" bg2="dk2" tx2="lt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8" name="Rectangle 7"/>
          <p:cNvSpPr>
            <a:spLocks noGrp="1" noRot="1" noChangeAspect="1" noMove="1" noResize="1" noEditPoints="1" noAdjustHandles="1" noChangeArrowheads="1" noChangeShapeType="1" noTextEdit="1"/>
          </p:cNvSpPr>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943276" y="712268"/>
            <a:ext cx="10410524" cy="1193533"/>
          </a:xfrm>
        </p:spPr>
        <p:txBody>
          <a:bodyPr>
            <a:normAutofit/>
          </a:bodyPr>
          <a:lstStyle/>
          <a:p>
            <a:r>
              <a:rPr lang="en-US" b="1">
                <a:solidFill>
                  <a:srgbClr val="FFFFFF"/>
                </a:solidFill>
                <a:cs typeface="Calibri Light" panose="020F0302020204030204"/>
              </a:rPr>
              <a:t>Product details </a:t>
            </a:r>
            <a:endParaRPr lang="en-US" b="1">
              <a:solidFill>
                <a:srgbClr val="FFFFFF"/>
              </a:solidFill>
            </a:endParaRPr>
          </a:p>
        </p:txBody>
      </p:sp>
      <p:cxnSp>
        <p:nvCxnSpPr>
          <p:cNvPr id="10" name="Straight Connector 9"/>
          <p:cNvCxnSpPr>
            <a:cxnSpLocks noGrp="1" noRot="1" noChangeAspect="1" noMove="1" noResize="1" noEditPoints="1" noAdjustHandles="1" noChangeArrowheads="1" noChangeShapeType="1"/>
          </p:cNvCxnSpPr>
          <p:nvPr/>
        </p:nvCxnSpPr>
        <p:spPr>
          <a:xfrm flipV="1">
            <a:off x="762000" y="826324"/>
            <a:ext cx="0" cy="914400"/>
          </a:xfrm>
          <a:prstGeom prst="line">
            <a:avLst/>
          </a:prstGeom>
          <a:ln w="19050">
            <a:solidFill>
              <a:schemeClr val="tx1">
                <a:alpha val="70000"/>
              </a:schemeClr>
            </a:solidFill>
          </a:ln>
        </p:spPr>
        <p:style>
          <a:lnRef idx="1">
            <a:schemeClr val="accent1"/>
          </a:lnRef>
          <a:fillRef idx="0">
            <a:schemeClr val="accent1"/>
          </a:fillRef>
          <a:effectRef idx="0">
            <a:schemeClr val="accent1"/>
          </a:effectRef>
          <a:fontRef idx="minor">
            <a:schemeClr val="tx1"/>
          </a:fontRef>
        </p:style>
      </p:cxnSp>
      <p:pic>
        <p:nvPicPr>
          <p:cNvPr id="4" name="Picture 4"/>
          <p:cNvPicPr>
            <a:picLocks noGrp="1" noChangeAspect="1"/>
          </p:cNvPicPr>
          <p:nvPr>
            <p:ph idx="1"/>
          </p:nvPr>
        </p:nvPicPr>
        <p:blipFill>
          <a:blip r:embed="rId2"/>
          <a:stretch>
            <a:fillRect/>
          </a:stretch>
        </p:blipFill>
        <p:spPr>
          <a:xfrm>
            <a:off x="941910" y="1647615"/>
            <a:ext cx="10068198" cy="4802517"/>
          </a:xfrm>
        </p:spPr>
      </p:pic>
    </p:spTree>
  </p:cSld>
  <p:clrMapOvr>
    <a:overrideClrMapping bg1="dk1" tx1="lt1" bg2="dk2" tx2="lt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8" name="Rectangle 7"/>
          <p:cNvSpPr>
            <a:spLocks noGrp="1" noRot="1" noChangeAspect="1" noMove="1" noResize="1" noEditPoints="1" noAdjustHandles="1" noChangeArrowheads="1" noChangeShapeType="1" noTextEdit="1"/>
          </p:cNvSpPr>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943276" y="712268"/>
            <a:ext cx="10410524" cy="1193533"/>
          </a:xfrm>
        </p:spPr>
        <p:txBody>
          <a:bodyPr>
            <a:normAutofit/>
          </a:bodyPr>
          <a:lstStyle/>
          <a:p>
            <a:r>
              <a:rPr lang="en-US" b="1">
                <a:solidFill>
                  <a:srgbClr val="FFFFFF"/>
                </a:solidFill>
                <a:cs typeface="Calibri Light" panose="020F0302020204030204"/>
              </a:rPr>
              <a:t>My Orders </a:t>
            </a:r>
            <a:endParaRPr lang="en-US" b="1">
              <a:solidFill>
                <a:srgbClr val="FFFFFF"/>
              </a:solidFill>
            </a:endParaRPr>
          </a:p>
        </p:txBody>
      </p:sp>
      <p:cxnSp>
        <p:nvCxnSpPr>
          <p:cNvPr id="10" name="Straight Connector 9"/>
          <p:cNvCxnSpPr>
            <a:cxnSpLocks noGrp="1" noRot="1" noChangeAspect="1" noMove="1" noResize="1" noEditPoints="1" noAdjustHandles="1" noChangeArrowheads="1" noChangeShapeType="1"/>
          </p:cNvCxnSpPr>
          <p:nvPr/>
        </p:nvCxnSpPr>
        <p:spPr>
          <a:xfrm flipV="1">
            <a:off x="762000" y="826324"/>
            <a:ext cx="0" cy="914400"/>
          </a:xfrm>
          <a:prstGeom prst="line">
            <a:avLst/>
          </a:prstGeom>
          <a:ln w="19050">
            <a:solidFill>
              <a:schemeClr val="tx1">
                <a:alpha val="70000"/>
              </a:schemeClr>
            </a:solidFill>
          </a:ln>
        </p:spPr>
        <p:style>
          <a:lnRef idx="1">
            <a:schemeClr val="accent1"/>
          </a:lnRef>
          <a:fillRef idx="0">
            <a:schemeClr val="accent1"/>
          </a:fillRef>
          <a:effectRef idx="0">
            <a:schemeClr val="accent1"/>
          </a:effectRef>
          <a:fontRef idx="minor">
            <a:schemeClr val="tx1"/>
          </a:fontRef>
        </p:style>
      </p:cxnSp>
      <p:pic>
        <p:nvPicPr>
          <p:cNvPr id="6" name="Picture 6">
            <a:extLst>
              <a:ext uri="{FF2B5EF4-FFF2-40B4-BE49-F238E27FC236}">
                <a16:creationId xmlns:a16="http://schemas.microsoft.com/office/drawing/2014/main" id="{8EABBB88-F7EA-4745-9CD7-92D08D29E192}"/>
              </a:ext>
            </a:extLst>
          </p:cNvPr>
          <p:cNvPicPr>
            <a:picLocks noGrp="1" noChangeAspect="1"/>
          </p:cNvPicPr>
          <p:nvPr>
            <p:ph idx="1"/>
          </p:nvPr>
        </p:nvPicPr>
        <p:blipFill>
          <a:blip r:embed="rId2"/>
          <a:stretch>
            <a:fillRect/>
          </a:stretch>
        </p:blipFill>
        <p:spPr>
          <a:xfrm>
            <a:off x="1274858" y="1825625"/>
            <a:ext cx="9642284" cy="4351338"/>
          </a:xfrm>
        </p:spPr>
      </p:pic>
    </p:spTree>
  </p:cSld>
  <p:clrMapOvr>
    <a:overrideClrMapping bg1="dk1" tx1="lt1" bg2="dk2" tx2="lt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8" name="Rectangle 7"/>
          <p:cNvSpPr>
            <a:spLocks noGrp="1" noRot="1" noChangeAspect="1" noMove="1" noResize="1" noEditPoints="1" noAdjustHandles="1" noChangeArrowheads="1" noChangeShapeType="1" noTextEdit="1"/>
          </p:cNvSpPr>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943276" y="712268"/>
            <a:ext cx="10410524" cy="1193533"/>
          </a:xfrm>
        </p:spPr>
        <p:txBody>
          <a:bodyPr>
            <a:normAutofit/>
          </a:bodyPr>
          <a:lstStyle/>
          <a:p>
            <a:r>
              <a:rPr lang="en-US" b="1">
                <a:solidFill>
                  <a:srgbClr val="FFFFFF"/>
                </a:solidFill>
                <a:cs typeface="Calibri Light" panose="020F0302020204030204"/>
              </a:rPr>
              <a:t>Order Details</a:t>
            </a:r>
            <a:endParaRPr lang="en-US" b="1">
              <a:solidFill>
                <a:srgbClr val="FFFFFF"/>
              </a:solidFill>
            </a:endParaRPr>
          </a:p>
        </p:txBody>
      </p:sp>
      <p:cxnSp>
        <p:nvCxnSpPr>
          <p:cNvPr id="10" name="Straight Connector 9"/>
          <p:cNvCxnSpPr>
            <a:cxnSpLocks noGrp="1" noRot="1" noChangeAspect="1" noMove="1" noResize="1" noEditPoints="1" noAdjustHandles="1" noChangeArrowheads="1" noChangeShapeType="1"/>
          </p:cNvCxnSpPr>
          <p:nvPr/>
        </p:nvCxnSpPr>
        <p:spPr>
          <a:xfrm flipV="1">
            <a:off x="762000" y="826324"/>
            <a:ext cx="0" cy="914400"/>
          </a:xfrm>
          <a:prstGeom prst="line">
            <a:avLst/>
          </a:prstGeom>
          <a:ln w="19050">
            <a:solidFill>
              <a:schemeClr val="tx1">
                <a:alpha val="70000"/>
              </a:schemeClr>
            </a:solidFill>
          </a:ln>
        </p:spPr>
        <p:style>
          <a:lnRef idx="1">
            <a:schemeClr val="accent1"/>
          </a:lnRef>
          <a:fillRef idx="0">
            <a:schemeClr val="accent1"/>
          </a:fillRef>
          <a:effectRef idx="0">
            <a:schemeClr val="accent1"/>
          </a:effectRef>
          <a:fontRef idx="minor">
            <a:schemeClr val="tx1"/>
          </a:fontRef>
        </p:style>
      </p:cxnSp>
      <p:pic>
        <p:nvPicPr>
          <p:cNvPr id="6" name="Picture 6">
            <a:extLst>
              <a:ext uri="{FF2B5EF4-FFF2-40B4-BE49-F238E27FC236}">
                <a16:creationId xmlns:a16="http://schemas.microsoft.com/office/drawing/2014/main" id="{ABC1210D-FB3B-4443-9952-04F46D50CE71}"/>
              </a:ext>
            </a:extLst>
          </p:cNvPr>
          <p:cNvPicPr>
            <a:picLocks noGrp="1" noChangeAspect="1"/>
          </p:cNvPicPr>
          <p:nvPr>
            <p:ph idx="1"/>
          </p:nvPr>
        </p:nvPicPr>
        <p:blipFill>
          <a:blip r:embed="rId2"/>
          <a:stretch>
            <a:fillRect/>
          </a:stretch>
        </p:blipFill>
        <p:spPr>
          <a:xfrm>
            <a:off x="1184107" y="1825625"/>
            <a:ext cx="9823785" cy="4351338"/>
          </a:xfrm>
        </p:spPr>
      </p:pic>
    </p:spTree>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9" name="Rectangle 8"/>
          <p:cNvSpPr>
            <a:spLocks noGrp="1" noRot="1" noChangeAspect="1" noMove="1" noResize="1" noEditPoints="1" noAdjustHandles="1" noChangeArrowheads="1" noChangeShapeType="1" noTextEdit="1"/>
          </p:cNvSpPr>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943277" y="712269"/>
            <a:ext cx="3370998" cy="5502264"/>
          </a:xfrm>
        </p:spPr>
        <p:txBody>
          <a:bodyPr>
            <a:normAutofit/>
          </a:bodyPr>
          <a:lstStyle/>
          <a:p>
            <a:r>
              <a:rPr lang="en-US" b="1">
                <a:cs typeface="Calibri Light" panose="020F0302020204030204"/>
              </a:rPr>
              <a:t>Overview </a:t>
            </a:r>
          </a:p>
        </p:txBody>
      </p:sp>
      <p:cxnSp>
        <p:nvCxnSpPr>
          <p:cNvPr id="11" name="Straight Connector 10"/>
          <p:cNvCxnSpPr>
            <a:cxnSpLocks noGrp="1" noRot="1" noChangeAspect="1" noMove="1" noResize="1" noEditPoints="1" noAdjustHandles="1" noChangeArrowheads="1" noChangeShapeType="1"/>
          </p:cNvCxnSpPr>
          <p:nvPr/>
        </p:nvCxnSpPr>
        <p:spPr>
          <a:xfrm>
            <a:off x="585304" y="2395983"/>
            <a:ext cx="0" cy="2228850"/>
          </a:xfrm>
          <a:prstGeom prst="line">
            <a:avLst/>
          </a:prstGeom>
          <a:ln w="19050">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p:cNvGraphicFramePr>
            <a:graphicFrameLocks noGrp="1"/>
          </p:cNvGraphicFramePr>
          <p:nvPr>
            <p:ph idx="1"/>
          </p:nvPr>
        </p:nvGraphicFramePr>
        <p:xfrm>
          <a:off x="5280025" y="642938"/>
          <a:ext cx="6269038" cy="55721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8" name="Rectangle 7"/>
          <p:cNvSpPr>
            <a:spLocks noGrp="1" noRot="1" noChangeAspect="1" noMove="1" noResize="1" noEditPoints="1" noAdjustHandles="1" noChangeArrowheads="1" noChangeShapeType="1" noTextEdit="1"/>
          </p:cNvSpPr>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943276" y="712268"/>
            <a:ext cx="10410524" cy="1193533"/>
          </a:xfrm>
        </p:spPr>
        <p:txBody>
          <a:bodyPr>
            <a:normAutofit/>
          </a:bodyPr>
          <a:lstStyle/>
          <a:p>
            <a:r>
              <a:rPr lang="en-US" b="1">
                <a:solidFill>
                  <a:srgbClr val="FFFFFF"/>
                </a:solidFill>
                <a:cs typeface="Calibri Light" panose="020F0302020204030204"/>
              </a:rPr>
              <a:t>Dashboard</a:t>
            </a:r>
            <a:endParaRPr lang="en-US" b="1">
              <a:solidFill>
                <a:srgbClr val="FFFFFF"/>
              </a:solidFill>
            </a:endParaRPr>
          </a:p>
        </p:txBody>
      </p:sp>
      <p:cxnSp>
        <p:nvCxnSpPr>
          <p:cNvPr id="10" name="Straight Connector 9"/>
          <p:cNvCxnSpPr>
            <a:cxnSpLocks noGrp="1" noRot="1" noChangeAspect="1" noMove="1" noResize="1" noEditPoints="1" noAdjustHandles="1" noChangeArrowheads="1" noChangeShapeType="1"/>
          </p:cNvCxnSpPr>
          <p:nvPr/>
        </p:nvCxnSpPr>
        <p:spPr>
          <a:xfrm flipV="1">
            <a:off x="762000" y="826324"/>
            <a:ext cx="0" cy="914400"/>
          </a:xfrm>
          <a:prstGeom prst="line">
            <a:avLst/>
          </a:prstGeom>
          <a:ln w="19050">
            <a:solidFill>
              <a:schemeClr val="tx1">
                <a:alpha val="70000"/>
              </a:schemeClr>
            </a:solidFill>
          </a:ln>
        </p:spPr>
        <p:style>
          <a:lnRef idx="1">
            <a:schemeClr val="accent1"/>
          </a:lnRef>
          <a:fillRef idx="0">
            <a:schemeClr val="accent1"/>
          </a:fillRef>
          <a:effectRef idx="0">
            <a:schemeClr val="accent1"/>
          </a:effectRef>
          <a:fontRef idx="minor">
            <a:schemeClr val="tx1"/>
          </a:fontRef>
        </p:style>
      </p:cxnSp>
      <p:pic>
        <p:nvPicPr>
          <p:cNvPr id="5" name="Content Placeholder 4" descr="Screenshot (37)"/>
          <p:cNvPicPr>
            <a:picLocks noGrp="1" noChangeAspect="1"/>
          </p:cNvPicPr>
          <p:nvPr>
            <p:ph idx="1"/>
          </p:nvPr>
        </p:nvPicPr>
        <p:blipFill>
          <a:blip r:embed="rId2"/>
          <a:stretch>
            <a:fillRect/>
          </a:stretch>
        </p:blipFill>
        <p:spPr>
          <a:xfrm>
            <a:off x="2227580" y="1825625"/>
            <a:ext cx="7735570" cy="4351655"/>
          </a:xfrm>
          <a:prstGeom prst="rect">
            <a:avLst/>
          </a:prstGeom>
        </p:spPr>
      </p:pic>
    </p:spTree>
  </p:cSld>
  <p:clrMapOvr>
    <a:overrideClrMapping bg1="dk1" tx1="lt1" bg2="dk2" tx2="lt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8" name="Rectangle 7"/>
          <p:cNvSpPr>
            <a:spLocks noGrp="1" noRot="1" noChangeAspect="1" noMove="1" noResize="1" noEditPoints="1" noAdjustHandles="1" noChangeArrowheads="1" noChangeShapeType="1" noTextEdit="1"/>
          </p:cNvSpPr>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943276" y="712268"/>
            <a:ext cx="10410524" cy="1193533"/>
          </a:xfrm>
        </p:spPr>
        <p:txBody>
          <a:bodyPr>
            <a:normAutofit/>
          </a:bodyPr>
          <a:lstStyle/>
          <a:p>
            <a:r>
              <a:rPr lang="en-US" b="1">
                <a:solidFill>
                  <a:srgbClr val="FFFFFF"/>
                </a:solidFill>
              </a:rPr>
              <a:t>Change Password</a:t>
            </a:r>
          </a:p>
        </p:txBody>
      </p:sp>
      <p:cxnSp>
        <p:nvCxnSpPr>
          <p:cNvPr id="10" name="Straight Connector 9"/>
          <p:cNvCxnSpPr>
            <a:cxnSpLocks noGrp="1" noRot="1" noChangeAspect="1" noMove="1" noResize="1" noEditPoints="1" noAdjustHandles="1" noChangeArrowheads="1" noChangeShapeType="1"/>
          </p:cNvCxnSpPr>
          <p:nvPr/>
        </p:nvCxnSpPr>
        <p:spPr>
          <a:xfrm flipV="1">
            <a:off x="762000" y="826324"/>
            <a:ext cx="0" cy="914400"/>
          </a:xfrm>
          <a:prstGeom prst="line">
            <a:avLst/>
          </a:prstGeom>
          <a:ln w="19050">
            <a:solidFill>
              <a:schemeClr val="tx1">
                <a:alpha val="70000"/>
              </a:schemeClr>
            </a:solidFill>
          </a:ln>
        </p:spPr>
        <p:style>
          <a:lnRef idx="1">
            <a:schemeClr val="accent1"/>
          </a:lnRef>
          <a:fillRef idx="0">
            <a:schemeClr val="accent1"/>
          </a:fillRef>
          <a:effectRef idx="0">
            <a:schemeClr val="accent1"/>
          </a:effectRef>
          <a:fontRef idx="minor">
            <a:schemeClr val="tx1"/>
          </a:fontRef>
        </p:style>
      </p:cxnSp>
      <p:pic>
        <p:nvPicPr>
          <p:cNvPr id="4" name="Content Placeholder 3" descr="Screenshot (38)"/>
          <p:cNvPicPr>
            <a:picLocks noGrp="1" noChangeAspect="1"/>
          </p:cNvPicPr>
          <p:nvPr>
            <p:ph idx="1"/>
          </p:nvPr>
        </p:nvPicPr>
        <p:blipFill>
          <a:blip r:embed="rId2"/>
          <a:stretch>
            <a:fillRect/>
          </a:stretch>
        </p:blipFill>
        <p:spPr>
          <a:xfrm>
            <a:off x="2227580" y="1825625"/>
            <a:ext cx="7735570" cy="4351655"/>
          </a:xfrm>
          <a:prstGeom prst="rect">
            <a:avLst/>
          </a:prstGeom>
        </p:spPr>
      </p:pic>
    </p:spTree>
  </p:cSld>
  <p:clrMapOvr>
    <a:overrideClrMapping bg1="dk1" tx1="lt1" bg2="dk2" tx2="lt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8" name="Rectangle 7"/>
          <p:cNvSpPr>
            <a:spLocks noGrp="1" noRot="1" noChangeAspect="1" noMove="1" noResize="1" noEditPoints="1" noAdjustHandles="1" noChangeArrowheads="1" noChangeShapeType="1" noTextEdit="1"/>
          </p:cNvSpPr>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943276" y="712268"/>
            <a:ext cx="10410524" cy="1193533"/>
          </a:xfrm>
        </p:spPr>
        <p:txBody>
          <a:bodyPr>
            <a:normAutofit/>
          </a:bodyPr>
          <a:lstStyle/>
          <a:p>
            <a:r>
              <a:rPr lang="en-US" b="1">
                <a:solidFill>
                  <a:srgbClr val="FFFFFF"/>
                </a:solidFill>
              </a:rPr>
              <a:t>Contact Us</a:t>
            </a:r>
          </a:p>
        </p:txBody>
      </p:sp>
      <p:cxnSp>
        <p:nvCxnSpPr>
          <p:cNvPr id="10" name="Straight Connector 9"/>
          <p:cNvCxnSpPr>
            <a:cxnSpLocks noGrp="1" noRot="1" noChangeAspect="1" noMove="1" noResize="1" noEditPoints="1" noAdjustHandles="1" noChangeArrowheads="1" noChangeShapeType="1"/>
          </p:cNvCxnSpPr>
          <p:nvPr/>
        </p:nvCxnSpPr>
        <p:spPr>
          <a:xfrm flipV="1">
            <a:off x="762000" y="826324"/>
            <a:ext cx="0" cy="914400"/>
          </a:xfrm>
          <a:prstGeom prst="line">
            <a:avLst/>
          </a:prstGeom>
          <a:ln w="19050">
            <a:solidFill>
              <a:schemeClr val="tx1">
                <a:alpha val="70000"/>
              </a:schemeClr>
            </a:solidFill>
          </a:ln>
        </p:spPr>
        <p:style>
          <a:lnRef idx="1">
            <a:schemeClr val="accent1"/>
          </a:lnRef>
          <a:fillRef idx="0">
            <a:schemeClr val="accent1"/>
          </a:fillRef>
          <a:effectRef idx="0">
            <a:schemeClr val="accent1"/>
          </a:effectRef>
          <a:fontRef idx="minor">
            <a:schemeClr val="tx1"/>
          </a:fontRef>
        </p:style>
      </p:cxnSp>
      <p:pic>
        <p:nvPicPr>
          <p:cNvPr id="5" name="Content Placeholder 4" descr="Screenshot (39)"/>
          <p:cNvPicPr>
            <a:picLocks noGrp="1" noChangeAspect="1"/>
          </p:cNvPicPr>
          <p:nvPr>
            <p:ph idx="1"/>
          </p:nvPr>
        </p:nvPicPr>
        <p:blipFill>
          <a:blip r:embed="rId2"/>
          <a:stretch>
            <a:fillRect/>
          </a:stretch>
        </p:blipFill>
        <p:spPr>
          <a:xfrm>
            <a:off x="2227580" y="1825625"/>
            <a:ext cx="7735570" cy="4351655"/>
          </a:xfrm>
          <a:prstGeom prst="rect">
            <a:avLst/>
          </a:prstGeom>
        </p:spPr>
      </p:pic>
    </p:spTree>
  </p:cSld>
  <p:clrMapOvr>
    <a:overrideClrMapping bg1="dk1" tx1="lt1" bg2="dk2" tx2="lt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8" name="Rectangle 7"/>
          <p:cNvSpPr>
            <a:spLocks noGrp="1" noRot="1" noChangeAspect="1" noMove="1" noResize="1" noEditPoints="1" noAdjustHandles="1" noChangeArrowheads="1" noChangeShapeType="1" noTextEdit="1"/>
          </p:cNvSpPr>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943276" y="712268"/>
            <a:ext cx="10410524" cy="755383"/>
          </a:xfrm>
        </p:spPr>
        <p:txBody>
          <a:bodyPr>
            <a:normAutofit/>
          </a:bodyPr>
          <a:lstStyle/>
          <a:p>
            <a:r>
              <a:rPr lang="en-US" b="1">
                <a:solidFill>
                  <a:srgbClr val="FFFFFF"/>
                </a:solidFill>
                <a:cs typeface="Calibri Light" panose="020F0302020204030204"/>
              </a:rPr>
              <a:t>Shopping cart module</a:t>
            </a:r>
            <a:endParaRPr lang="en-US" b="1">
              <a:solidFill>
                <a:srgbClr val="FFFFFF"/>
              </a:solidFill>
            </a:endParaRPr>
          </a:p>
        </p:txBody>
      </p:sp>
      <p:cxnSp>
        <p:nvCxnSpPr>
          <p:cNvPr id="10" name="Straight Connector 9"/>
          <p:cNvCxnSpPr>
            <a:cxnSpLocks noGrp="1" noRot="1" noChangeAspect="1" noMove="1" noResize="1" noEditPoints="1" noAdjustHandles="1" noChangeArrowheads="1" noChangeShapeType="1"/>
          </p:cNvCxnSpPr>
          <p:nvPr/>
        </p:nvCxnSpPr>
        <p:spPr>
          <a:xfrm flipV="1">
            <a:off x="762000" y="826324"/>
            <a:ext cx="0" cy="914400"/>
          </a:xfrm>
          <a:prstGeom prst="line">
            <a:avLst/>
          </a:prstGeom>
          <a:ln w="19050">
            <a:solidFill>
              <a:schemeClr val="tx1">
                <a:alpha val="70000"/>
              </a:schemeClr>
            </a:solidFill>
          </a:ln>
        </p:spPr>
        <p:style>
          <a:lnRef idx="1">
            <a:schemeClr val="accent1"/>
          </a:lnRef>
          <a:fillRef idx="0">
            <a:schemeClr val="accent1"/>
          </a:fillRef>
          <a:effectRef idx="0">
            <a:schemeClr val="accent1"/>
          </a:effectRef>
          <a:fontRef idx="minor">
            <a:schemeClr val="tx1"/>
          </a:fontRef>
        </p:style>
      </p:cxnSp>
      <p:pic>
        <p:nvPicPr>
          <p:cNvPr id="4" name="Picture 4"/>
          <p:cNvPicPr>
            <a:picLocks noGrp="1" noChangeAspect="1"/>
          </p:cNvPicPr>
          <p:nvPr>
            <p:ph idx="1"/>
          </p:nvPr>
        </p:nvPicPr>
        <p:blipFill>
          <a:blip r:embed="rId2"/>
          <a:stretch>
            <a:fillRect/>
          </a:stretch>
        </p:blipFill>
        <p:spPr>
          <a:xfrm>
            <a:off x="898778" y="1647615"/>
            <a:ext cx="10758311" cy="4975046"/>
          </a:xfrm>
        </p:spPr>
      </p:pic>
    </p:spTree>
  </p:cSld>
  <p:clrMapOvr>
    <a:overrideClrMapping bg1="dk1" tx1="lt1" bg2="dk2" tx2="lt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8" name="Rectangle 7"/>
          <p:cNvSpPr>
            <a:spLocks noGrp="1" noRot="1" noChangeAspect="1" noMove="1" noResize="1" noEditPoints="1" noAdjustHandles="1" noChangeArrowheads="1" noChangeShapeType="1" noTextEdit="1"/>
          </p:cNvSpPr>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943276" y="712268"/>
            <a:ext cx="10410524" cy="755383"/>
          </a:xfrm>
        </p:spPr>
        <p:txBody>
          <a:bodyPr>
            <a:normAutofit fontScale="90000"/>
          </a:bodyPr>
          <a:lstStyle/>
          <a:p>
            <a:r>
              <a:rPr lang="en-US" b="1">
                <a:solidFill>
                  <a:srgbClr val="FFFFFF"/>
                </a:solidFill>
              </a:rPr>
              <a:t>Payment</a:t>
            </a:r>
          </a:p>
        </p:txBody>
      </p:sp>
      <p:cxnSp>
        <p:nvCxnSpPr>
          <p:cNvPr id="10" name="Straight Connector 9"/>
          <p:cNvCxnSpPr>
            <a:cxnSpLocks noGrp="1" noRot="1" noChangeAspect="1" noMove="1" noResize="1" noEditPoints="1" noAdjustHandles="1" noChangeArrowheads="1" noChangeShapeType="1"/>
          </p:cNvCxnSpPr>
          <p:nvPr/>
        </p:nvCxnSpPr>
        <p:spPr>
          <a:xfrm flipV="1">
            <a:off x="762000" y="826324"/>
            <a:ext cx="0" cy="914400"/>
          </a:xfrm>
          <a:prstGeom prst="line">
            <a:avLst/>
          </a:prstGeom>
          <a:ln w="19050">
            <a:solidFill>
              <a:schemeClr val="tx1">
                <a:alpha val="70000"/>
              </a:schemeClr>
            </a:solidFill>
          </a:ln>
        </p:spPr>
        <p:style>
          <a:lnRef idx="1">
            <a:schemeClr val="accent1"/>
          </a:lnRef>
          <a:fillRef idx="0">
            <a:schemeClr val="accent1"/>
          </a:fillRef>
          <a:effectRef idx="0">
            <a:schemeClr val="accent1"/>
          </a:effectRef>
          <a:fontRef idx="minor">
            <a:schemeClr val="tx1"/>
          </a:fontRef>
        </p:style>
      </p:cxnSp>
      <p:pic>
        <p:nvPicPr>
          <p:cNvPr id="5" name="Content Placeholder 4" descr="Screenshot (40)"/>
          <p:cNvPicPr>
            <a:picLocks noGrp="1" noChangeAspect="1"/>
          </p:cNvPicPr>
          <p:nvPr>
            <p:ph idx="1"/>
          </p:nvPr>
        </p:nvPicPr>
        <p:blipFill>
          <a:blip r:embed="rId2"/>
          <a:stretch>
            <a:fillRect/>
          </a:stretch>
        </p:blipFill>
        <p:spPr>
          <a:xfrm>
            <a:off x="2227580" y="1825625"/>
            <a:ext cx="7735570" cy="4351655"/>
          </a:xfrm>
          <a:prstGeom prst="rect">
            <a:avLst/>
          </a:prstGeom>
        </p:spPr>
      </p:pic>
    </p:spTree>
  </p:cSld>
  <p:clrMapOvr>
    <a:overrideClrMapping bg1="dk1" tx1="lt1" bg2="dk2" tx2="lt2" accent1="accent1" accent2="accent2" accent3="accent3" accent4="accent4" accent5="accent5" accent6="accent6" hlink="hlink" folHlink="folHlink"/>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38" name="!!BGRectangle"/>
          <p:cNvSpPr>
            <a:spLocks noGrp="1" noRot="1" noChangeAspect="1" noMove="1" noResize="1" noEditPoints="1" noAdjustHandles="1" noChangeArrowheads="1" noChangeShapeType="1" noTextEdit="1"/>
          </p:cNvSpPr>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41247" y="474146"/>
            <a:ext cx="10515593" cy="1197864"/>
          </a:xfrm>
        </p:spPr>
        <p:txBody>
          <a:bodyPr>
            <a:normAutofit/>
          </a:bodyPr>
          <a:lstStyle/>
          <a:p>
            <a:r>
              <a:rPr lang="en-US" b="1">
                <a:cs typeface="Calibri Light" panose="020F0302020204030204"/>
              </a:rPr>
              <a:t>Timeline Chart</a:t>
            </a:r>
            <a:endParaRPr lang="en-US" b="1"/>
          </a:p>
        </p:txBody>
      </p:sp>
      <p:sp>
        <p:nvSpPr>
          <p:cNvPr id="39" name="!!Line"/>
          <p:cNvSpPr>
            <a:spLocks noGrp="1" noRot="1" noChangeAspect="1" noMove="1" noResize="1" noEditPoints="1" noAdjustHandles="1" noChangeArrowheads="1" noChangeShapeType="1" noTextEdit="1"/>
          </p:cNvSpPr>
          <p:nvPr/>
        </p:nvSpPr>
        <p:spPr>
          <a:xfrm>
            <a:off x="466344" y="585216"/>
            <a:ext cx="9144" cy="914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0" name="Content Placeholder 13"/>
          <p:cNvGraphicFramePr>
            <a:graphicFrameLocks noGrp="1"/>
          </p:cNvGraphicFramePr>
          <p:nvPr/>
        </p:nvGraphicFramePr>
        <p:xfrm>
          <a:off x="3598210" y="2136056"/>
          <a:ext cx="5484002" cy="417156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overrideClrMapping bg1="dk1" tx1="lt1" bg2="dk2" tx2="lt2" accent1="accent1" accent2="accent2" accent3="accent3" accent4="accent4" accent5="accent5" accent6="accent6" hlink="hlink" folHlink="folHlink"/>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38" name="!!BGRectangle"/>
          <p:cNvSpPr>
            <a:spLocks noGrp="1" noRot="1" noChangeAspect="1" noMove="1" noResize="1" noEditPoints="1" noAdjustHandles="1" noChangeArrowheads="1" noChangeShapeType="1" noTextEdit="1"/>
          </p:cNvSpPr>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80380" y="443484"/>
            <a:ext cx="10515593" cy="1197864"/>
          </a:xfrm>
        </p:spPr>
        <p:txBody>
          <a:bodyPr>
            <a:normAutofit/>
          </a:bodyPr>
          <a:lstStyle/>
          <a:p>
            <a:r>
              <a:rPr lang="en-US" b="1"/>
              <a:t>Individual Contribution</a:t>
            </a:r>
          </a:p>
        </p:txBody>
      </p:sp>
      <p:sp>
        <p:nvSpPr>
          <p:cNvPr id="39" name="!!Line"/>
          <p:cNvSpPr>
            <a:spLocks noGrp="1" noRot="1" noChangeAspect="1" noMove="1" noResize="1" noEditPoints="1" noAdjustHandles="1" noChangeArrowheads="1" noChangeShapeType="1" noTextEdit="1"/>
          </p:cNvSpPr>
          <p:nvPr/>
        </p:nvSpPr>
        <p:spPr>
          <a:xfrm>
            <a:off x="466344" y="585216"/>
            <a:ext cx="9144" cy="914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Table 4"/>
          <p:cNvGraphicFramePr>
            <a:graphicFrameLocks noGrp="1"/>
          </p:cNvGraphicFramePr>
          <p:nvPr>
            <p:extLst>
              <p:ext uri="{D42A27DB-BD31-4B8C-83A1-F6EECF244321}">
                <p14:modId xmlns:p14="http://schemas.microsoft.com/office/powerpoint/2010/main" val="753537266"/>
              </p:ext>
            </p:extLst>
          </p:nvPr>
        </p:nvGraphicFramePr>
        <p:xfrm>
          <a:off x="1456266" y="2484119"/>
          <a:ext cx="8856133" cy="3036148"/>
        </p:xfrm>
        <a:graphic>
          <a:graphicData uri="http://schemas.openxmlformats.org/drawingml/2006/table">
            <a:tbl>
              <a:tblPr firstRow="1" bandRow="1">
                <a:tableStyleId>{5C22544A-7EE6-4342-B048-85BDC9FD1C3A}</a:tableStyleId>
              </a:tblPr>
              <a:tblGrid>
                <a:gridCol w="4400391">
                  <a:extLst>
                    <a:ext uri="{9D8B030D-6E8A-4147-A177-3AD203B41FA5}">
                      <a16:colId xmlns:a16="http://schemas.microsoft.com/office/drawing/2014/main" val="20000"/>
                    </a:ext>
                  </a:extLst>
                </a:gridCol>
                <a:gridCol w="4455742">
                  <a:extLst>
                    <a:ext uri="{9D8B030D-6E8A-4147-A177-3AD203B41FA5}">
                      <a16:colId xmlns:a16="http://schemas.microsoft.com/office/drawing/2014/main" val="20001"/>
                    </a:ext>
                  </a:extLst>
                </a:gridCol>
              </a:tblGrid>
              <a:tr h="598524">
                <a:tc>
                  <a:txBody>
                    <a:bodyPr/>
                    <a:lstStyle/>
                    <a:p>
                      <a:r>
                        <a:rPr lang="en-US"/>
                        <a:t>Team member</a:t>
                      </a:r>
                      <a:endParaRPr lang="en-IN"/>
                    </a:p>
                  </a:txBody>
                  <a:tcPr/>
                </a:tc>
                <a:tc>
                  <a:txBody>
                    <a:bodyPr/>
                    <a:lstStyle/>
                    <a:p>
                      <a:r>
                        <a:rPr lang="en-US"/>
                        <a:t>Contribution</a:t>
                      </a:r>
                      <a:endParaRPr lang="en-IN"/>
                    </a:p>
                  </a:txBody>
                  <a:tcPr/>
                </a:tc>
                <a:extLst>
                  <a:ext uri="{0D108BD9-81ED-4DB2-BD59-A6C34878D82A}">
                    <a16:rowId xmlns:a16="http://schemas.microsoft.com/office/drawing/2014/main" val="10000"/>
                  </a:ext>
                </a:extLst>
              </a:tr>
              <a:tr h="609406">
                <a:tc>
                  <a:txBody>
                    <a:bodyPr/>
                    <a:lstStyle/>
                    <a:p>
                      <a:r>
                        <a:rPr lang="en-US"/>
                        <a:t>V. Manoj Sai prakash</a:t>
                      </a:r>
                      <a:endParaRPr lang="en-IN"/>
                    </a:p>
                  </a:txBody>
                  <a:tcPr/>
                </a:tc>
                <a:tc>
                  <a:txBody>
                    <a:bodyPr/>
                    <a:lstStyle/>
                    <a:p>
                      <a:r>
                        <a:rPr lang="en-US" dirty="0"/>
                        <a:t>Login ,Register, My orders</a:t>
                      </a:r>
                      <a:endParaRPr lang="en-IN" dirty="0"/>
                    </a:p>
                  </a:txBody>
                  <a:tcPr/>
                </a:tc>
                <a:extLst>
                  <a:ext uri="{0D108BD9-81ED-4DB2-BD59-A6C34878D82A}">
                    <a16:rowId xmlns:a16="http://schemas.microsoft.com/office/drawing/2014/main" val="10001"/>
                  </a:ext>
                </a:extLst>
              </a:tr>
              <a:tr h="609406">
                <a:tc>
                  <a:txBody>
                    <a:bodyPr/>
                    <a:lstStyle/>
                    <a:p>
                      <a:r>
                        <a:rPr lang="en-US"/>
                        <a:t>Ch. Yuvateja</a:t>
                      </a:r>
                      <a:endParaRPr lang="en-IN"/>
                    </a:p>
                  </a:txBody>
                  <a:tcPr/>
                </a:tc>
                <a:tc>
                  <a:txBody>
                    <a:bodyPr/>
                    <a:lstStyle/>
                    <a:p>
                      <a:r>
                        <a:rPr lang="en-US"/>
                        <a:t>Home, Products display, Order details</a:t>
                      </a:r>
                      <a:endParaRPr lang="en-IN"/>
                    </a:p>
                  </a:txBody>
                  <a:tcPr/>
                </a:tc>
                <a:extLst>
                  <a:ext uri="{0D108BD9-81ED-4DB2-BD59-A6C34878D82A}">
                    <a16:rowId xmlns:a16="http://schemas.microsoft.com/office/drawing/2014/main" val="10002"/>
                  </a:ext>
                </a:extLst>
              </a:tr>
              <a:tr h="609406">
                <a:tc>
                  <a:txBody>
                    <a:bodyPr/>
                    <a:lstStyle/>
                    <a:p>
                      <a:r>
                        <a:rPr lang="en-US"/>
                        <a:t>R. Dhruwanth Reddy</a:t>
                      </a:r>
                      <a:endParaRPr lang="en-IN"/>
                    </a:p>
                  </a:txBody>
                  <a:tcPr/>
                </a:tc>
                <a:tc>
                  <a:txBody>
                    <a:bodyPr/>
                    <a:lstStyle/>
                    <a:p>
                      <a:r>
                        <a:rPr lang="en-IN"/>
                        <a:t>Product </a:t>
                      </a:r>
                      <a:r>
                        <a:rPr lang="en-US" altLang="en-IN"/>
                        <a:t>D</a:t>
                      </a:r>
                      <a:r>
                        <a:rPr lang="en-IN"/>
                        <a:t>etails, About us, Payment</a:t>
                      </a:r>
                    </a:p>
                  </a:txBody>
                  <a:tcPr/>
                </a:tc>
                <a:extLst>
                  <a:ext uri="{0D108BD9-81ED-4DB2-BD59-A6C34878D82A}">
                    <a16:rowId xmlns:a16="http://schemas.microsoft.com/office/drawing/2014/main" val="10003"/>
                  </a:ext>
                </a:extLst>
              </a:tr>
              <a:tr h="609406">
                <a:tc>
                  <a:txBody>
                    <a:bodyPr/>
                    <a:lstStyle/>
                    <a:p>
                      <a:r>
                        <a:rPr lang="en-US"/>
                        <a:t>I. Venkat Dinesh</a:t>
                      </a:r>
                      <a:endParaRPr lang="en-IN"/>
                    </a:p>
                  </a:txBody>
                  <a:tcPr/>
                </a:tc>
                <a:tc>
                  <a:txBody>
                    <a:bodyPr/>
                    <a:lstStyle/>
                    <a:p>
                      <a:r>
                        <a:rPr lang="en-US" altLang="en-IN" dirty="0"/>
                        <a:t>Shopping </a:t>
                      </a:r>
                      <a:r>
                        <a:rPr lang="en-IN" dirty="0"/>
                        <a:t>Cart, Dashboard,</a:t>
                      </a:r>
                    </a:p>
                  </a:txBody>
                  <a:tcPr/>
                </a:tc>
                <a:extLst>
                  <a:ext uri="{0D108BD9-81ED-4DB2-BD59-A6C34878D82A}">
                    <a16:rowId xmlns:a16="http://schemas.microsoft.com/office/drawing/2014/main" val="10004"/>
                  </a:ext>
                </a:extLst>
              </a:tr>
            </a:tbl>
          </a:graphicData>
        </a:graphic>
      </p:graphicFrame>
    </p:spTree>
  </p:cSld>
  <p:clrMapOvr>
    <a:overrideClrMapping bg1="dk1" tx1="lt1" bg2="dk2" tx2="lt2" accent1="accent1" accent2="accent2" accent3="accent3" accent4="accent4" accent5="accent5" accent6="accent6" hlink="hlink" folHlink="folHlink"/>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15" name="Rectangle 14"/>
          <p:cNvSpPr>
            <a:spLocks noGrp="1" noRot="1" noChangeAspect="1" noMove="1" noResize="1" noEditPoints="1" noAdjustHandles="1" noChangeArrowheads="1" noChangeShapeType="1" noTextEdit="1"/>
          </p:cNvSpPr>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943276" y="712268"/>
            <a:ext cx="10410524" cy="1193533"/>
          </a:xfrm>
        </p:spPr>
        <p:txBody>
          <a:bodyPr>
            <a:normAutofit/>
          </a:bodyPr>
          <a:lstStyle/>
          <a:p>
            <a:r>
              <a:rPr lang="en-US" b="1">
                <a:cs typeface="Calibri Light" panose="020F0302020204030204"/>
              </a:rPr>
              <a:t>Conclusion</a:t>
            </a:r>
            <a:endParaRPr lang="en-US"/>
          </a:p>
        </p:txBody>
      </p:sp>
      <p:cxnSp>
        <p:nvCxnSpPr>
          <p:cNvPr id="17" name="Straight Connector 16"/>
          <p:cNvCxnSpPr>
            <a:cxnSpLocks noGrp="1" noRot="1" noChangeAspect="1" noMove="1" noResize="1" noEditPoints="1" noAdjustHandles="1" noChangeArrowheads="1" noChangeShapeType="1"/>
          </p:cNvCxnSpPr>
          <p:nvPr/>
        </p:nvCxnSpPr>
        <p:spPr>
          <a:xfrm flipV="1">
            <a:off x="762000" y="826324"/>
            <a:ext cx="0" cy="914400"/>
          </a:xfrm>
          <a:prstGeom prst="line">
            <a:avLst/>
          </a:prstGeom>
          <a:ln w="19050">
            <a:solidFill>
              <a:schemeClr val="tx1">
                <a:alpha val="7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a:xfrm>
            <a:off x="943276" y="2050181"/>
            <a:ext cx="10410524" cy="4126782"/>
          </a:xfrm>
        </p:spPr>
        <p:txBody>
          <a:bodyPr vert="horz" lIns="91440" tIns="45720" rIns="91440" bIns="45720" rtlCol="0" anchor="t">
            <a:normAutofit/>
          </a:bodyPr>
          <a:lstStyle/>
          <a:p>
            <a:r>
              <a:rPr lang="en-US" sz="2400">
                <a:ea typeface="+mn-lt"/>
                <a:cs typeface="+mn-lt"/>
              </a:rPr>
              <a:t>In an online food ordering system, an online menu is set up and the customers can easily place orders. Also with an online food menu, tracking the orders is done easily, it maintains the customer’s database and improves the food delivery service. The restaurants can even customize online restaurant menus and upload images easily. Having a restaurant menu on the internet, potential customers can easily access it and place orders at their convenience.</a:t>
            </a:r>
            <a:endParaRPr lang="en-US" sz="2400">
              <a:solidFill>
                <a:srgbClr val="FFFFFF"/>
              </a:solidFill>
              <a:latin typeface="Calibri"/>
              <a:cs typeface="Calibri"/>
            </a:endParaRPr>
          </a:p>
        </p:txBody>
      </p:sp>
    </p:spTree>
    <p:extLst>
      <p:ext uri="{BB962C8B-B14F-4D97-AF65-F5344CB8AC3E}">
        <p14:creationId xmlns:p14="http://schemas.microsoft.com/office/powerpoint/2010/main" val="618653600"/>
      </p:ext>
    </p:extLst>
  </p:cSld>
  <p:clrMapOvr>
    <a:overrideClrMapping bg1="dk1" tx1="lt1" bg2="dk2" tx2="lt2" accent1="accent1" accent2="accent2" accent3="accent3" accent4="accent4" accent5="accent5" accent6="accent6" hlink="hlink" folHlink="folHlink"/>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15" name="Rectangle 14"/>
          <p:cNvSpPr>
            <a:spLocks noGrp="1" noRot="1" noChangeAspect="1" noMove="1" noResize="1" noEditPoints="1" noAdjustHandles="1" noChangeArrowheads="1" noChangeShapeType="1" noTextEdit="1"/>
          </p:cNvSpPr>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943276" y="712268"/>
            <a:ext cx="10410524" cy="1193533"/>
          </a:xfrm>
        </p:spPr>
        <p:txBody>
          <a:bodyPr>
            <a:normAutofit/>
          </a:bodyPr>
          <a:lstStyle/>
          <a:p>
            <a:r>
              <a:rPr lang="en-US" b="1">
                <a:ea typeface="+mj-lt"/>
                <a:cs typeface="+mj-lt"/>
              </a:rPr>
              <a:t>Future scope</a:t>
            </a:r>
            <a:endParaRPr lang="en-US"/>
          </a:p>
        </p:txBody>
      </p:sp>
      <p:cxnSp>
        <p:nvCxnSpPr>
          <p:cNvPr id="17" name="Straight Connector 16"/>
          <p:cNvCxnSpPr>
            <a:cxnSpLocks noGrp="1" noRot="1" noChangeAspect="1" noMove="1" noResize="1" noEditPoints="1" noAdjustHandles="1" noChangeArrowheads="1" noChangeShapeType="1"/>
          </p:cNvCxnSpPr>
          <p:nvPr/>
        </p:nvCxnSpPr>
        <p:spPr>
          <a:xfrm flipV="1">
            <a:off x="762000" y="826324"/>
            <a:ext cx="0" cy="914400"/>
          </a:xfrm>
          <a:prstGeom prst="line">
            <a:avLst/>
          </a:prstGeom>
          <a:ln w="19050">
            <a:solidFill>
              <a:schemeClr val="tx1">
                <a:alpha val="7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a:xfrm>
            <a:off x="943276" y="2050181"/>
            <a:ext cx="10410524" cy="4126782"/>
          </a:xfrm>
        </p:spPr>
        <p:txBody>
          <a:bodyPr vert="horz" lIns="91440" tIns="45720" rIns="91440" bIns="45720" rtlCol="0" anchor="t">
            <a:normAutofit/>
          </a:bodyPr>
          <a:lstStyle/>
          <a:p>
            <a:r>
              <a:rPr lang="en-US" sz="2400">
                <a:ea typeface="+mn-lt"/>
                <a:cs typeface="+mn-lt"/>
              </a:rPr>
              <a:t>The module of stock maintenance and raw material management can be added to the existing system to ease the work of restaurant admin. Enhance user interface by including more interactive features. Allow customers to customize their orders. We can also add different payment options such as Google Pay, PhonePe etc. We can also add a feature to see live order status and provide deals to influence customer regularity.</a:t>
            </a:r>
            <a:endParaRPr lang="en-US" sz="2400">
              <a:cs typeface="Calibri"/>
            </a:endParaRPr>
          </a:p>
        </p:txBody>
      </p:sp>
    </p:spTree>
    <p:extLst>
      <p:ext uri="{BB962C8B-B14F-4D97-AF65-F5344CB8AC3E}">
        <p14:creationId xmlns:p14="http://schemas.microsoft.com/office/powerpoint/2010/main" val="2685110631"/>
      </p:ext>
    </p:extLst>
  </p:cSld>
  <p:clrMapOvr>
    <a:overrideClrMapping bg1="dk1" tx1="lt1" bg2="dk2" tx2="lt2" accent1="accent1" accent2="accent2" accent3="accent3" accent4="accent4" accent5="accent5" accent6="accent6" hlink="hlink" folHlink="folHlink"/>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8" name="Rectangle 7"/>
          <p:cNvSpPr>
            <a:spLocks noGrp="1" noRot="1" noChangeAspect="1" noMove="1" noResize="1" noEditPoints="1" noAdjustHandles="1" noChangeArrowheads="1" noChangeShapeType="1" noTextEdit="1"/>
          </p:cNvSpPr>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p>
          <a:p>
            <a:pPr algn="ctr"/>
            <a:endParaRPr lang="en-US">
              <a:cs typeface="Calibri" panose="020F0502020204030204"/>
            </a:endParaRPr>
          </a:p>
        </p:txBody>
      </p:sp>
      <p:sp>
        <p:nvSpPr>
          <p:cNvPr id="2" name="Title 1"/>
          <p:cNvSpPr>
            <a:spLocks noGrp="1"/>
          </p:cNvSpPr>
          <p:nvPr>
            <p:ph type="title"/>
          </p:nvPr>
        </p:nvSpPr>
        <p:spPr>
          <a:xfrm>
            <a:off x="943276" y="712268"/>
            <a:ext cx="10410524" cy="1193533"/>
          </a:xfrm>
        </p:spPr>
        <p:txBody>
          <a:bodyPr>
            <a:normAutofit/>
          </a:bodyPr>
          <a:lstStyle/>
          <a:p>
            <a:r>
              <a:rPr lang="en-US">
                <a:solidFill>
                  <a:srgbClr val="FFFFFF"/>
                </a:solidFill>
                <a:cs typeface="Calibri Light" panose="020F0302020204030204"/>
              </a:rPr>
              <a:t>Learnings</a:t>
            </a:r>
            <a:endParaRPr lang="en-US">
              <a:solidFill>
                <a:srgbClr val="FFFFFF"/>
              </a:solidFill>
            </a:endParaRPr>
          </a:p>
        </p:txBody>
      </p:sp>
      <p:cxnSp>
        <p:nvCxnSpPr>
          <p:cNvPr id="10" name="Straight Connector 9"/>
          <p:cNvCxnSpPr>
            <a:cxnSpLocks noGrp="1" noRot="1" noChangeAspect="1" noMove="1" noResize="1" noEditPoints="1" noAdjustHandles="1" noChangeArrowheads="1" noChangeShapeType="1"/>
          </p:cNvCxnSpPr>
          <p:nvPr/>
        </p:nvCxnSpPr>
        <p:spPr>
          <a:xfrm flipV="1">
            <a:off x="762000" y="826324"/>
            <a:ext cx="0" cy="914400"/>
          </a:xfrm>
          <a:prstGeom prst="line">
            <a:avLst/>
          </a:prstGeom>
          <a:ln w="19050">
            <a:solidFill>
              <a:schemeClr val="tx1">
                <a:alpha val="7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a:xfrm>
            <a:off x="943276" y="2050181"/>
            <a:ext cx="10410524" cy="4126782"/>
          </a:xfrm>
        </p:spPr>
        <p:txBody>
          <a:bodyPr vert="horz" lIns="91440" tIns="45720" rIns="91440" bIns="45720" rtlCol="0" anchor="t">
            <a:normAutofit fontScale="85000" lnSpcReduction="20000"/>
          </a:bodyPr>
          <a:lstStyle/>
          <a:p>
            <a:r>
              <a:rPr lang="en-US" sz="2400">
                <a:solidFill>
                  <a:srgbClr val="FFFFFF"/>
                </a:solidFill>
                <a:ea typeface="+mn-lt"/>
                <a:cs typeface="+mn-lt"/>
              </a:rPr>
              <a:t>Python</a:t>
            </a:r>
            <a:endParaRPr lang="en-US"/>
          </a:p>
          <a:p>
            <a:r>
              <a:rPr lang="en-US" sz="2400">
                <a:solidFill>
                  <a:srgbClr val="FFFFFF"/>
                </a:solidFill>
                <a:ea typeface="+mn-lt"/>
                <a:cs typeface="+mn-lt"/>
              </a:rPr>
              <a:t>Django web framework</a:t>
            </a:r>
          </a:p>
          <a:p>
            <a:r>
              <a:rPr lang="en-US" sz="2400">
                <a:cs typeface="Calibri" panose="020F0502020204030204"/>
              </a:rPr>
              <a:t>HTML</a:t>
            </a:r>
          </a:p>
          <a:p>
            <a:r>
              <a:rPr lang="en-US" sz="2400">
                <a:cs typeface="Calibri" panose="020F0502020204030204"/>
              </a:rPr>
              <a:t>CSS</a:t>
            </a:r>
          </a:p>
          <a:p>
            <a:pPr marL="0" indent="0">
              <a:buNone/>
            </a:pPr>
            <a:endParaRPr lang="en-US" sz="2400">
              <a:solidFill>
                <a:srgbClr val="FFFFFF"/>
              </a:solidFill>
              <a:ea typeface="+mn-lt"/>
              <a:cs typeface="+mn-lt"/>
            </a:endParaRPr>
          </a:p>
          <a:p>
            <a:endParaRPr lang="en-US" sz="2400">
              <a:solidFill>
                <a:srgbClr val="FFFFFF"/>
              </a:solidFill>
              <a:ea typeface="+mn-lt"/>
              <a:cs typeface="+mn-lt"/>
            </a:endParaRPr>
          </a:p>
          <a:p>
            <a:endParaRPr lang="en-US" sz="2400">
              <a:solidFill>
                <a:srgbClr val="FFFFFF"/>
              </a:solidFill>
              <a:ea typeface="+mn-lt"/>
              <a:cs typeface="+mn-lt"/>
            </a:endParaRPr>
          </a:p>
          <a:p>
            <a:endParaRPr lang="en-US" sz="2400">
              <a:solidFill>
                <a:srgbClr val="FFFFFF"/>
              </a:solidFill>
              <a:ea typeface="+mn-lt"/>
              <a:cs typeface="+mn-lt"/>
            </a:endParaRPr>
          </a:p>
          <a:p>
            <a:r>
              <a:rPr lang="en-US" sz="2400">
                <a:solidFill>
                  <a:srgbClr val="FFFFFF"/>
                </a:solidFill>
                <a:ea typeface="+mn-lt"/>
                <a:cs typeface="+mn-lt"/>
              </a:rPr>
              <a:t>References</a:t>
            </a:r>
          </a:p>
          <a:p>
            <a:pPr marL="457200" indent="-457200">
              <a:buAutoNum type="arabicPeriod"/>
            </a:pPr>
            <a:r>
              <a:rPr lang="en-US" sz="2400">
                <a:ea typeface="+mn-lt"/>
                <a:cs typeface="+mn-lt"/>
                <a:hlinkClick r:id="rId2"/>
              </a:rPr>
              <a:t>https://docs.djangoproject.com/en/3.1/</a:t>
            </a:r>
            <a:endParaRPr lang="en-US" sz="2400">
              <a:ea typeface="+mn-lt"/>
              <a:cs typeface="+mn-lt"/>
            </a:endParaRPr>
          </a:p>
          <a:p>
            <a:pPr marL="457200" indent="-457200">
              <a:buAutoNum type="arabicPeriod"/>
            </a:pPr>
            <a:r>
              <a:rPr lang="en-US" sz="2400">
                <a:ea typeface="+mn-lt"/>
                <a:cs typeface="+mn-lt"/>
                <a:hlinkClick r:id="rId3"/>
              </a:rPr>
              <a:t>https://blog.getbootstrap.com/2016/07/25/bootstrap-3-3-7-released/</a:t>
            </a:r>
          </a:p>
          <a:p>
            <a:pPr marL="457200" indent="-457200">
              <a:buAutoNum type="arabicPeriod"/>
            </a:pPr>
            <a:r>
              <a:rPr lang="en-US" sz="2400">
                <a:ea typeface="+mn-lt"/>
                <a:cs typeface="+mn-lt"/>
                <a:hlinkClick r:id="rId4"/>
              </a:rPr>
              <a:t>https://www.irjet.net/archives/V5/i6/IRJET-V5I679</a:t>
            </a:r>
            <a:r>
              <a:rPr lang="en-US" sz="2400">
                <a:ea typeface="+mn-lt"/>
                <a:cs typeface="+mn-lt"/>
              </a:rPr>
              <a:t> : Journal</a:t>
            </a:r>
            <a:r>
              <a:rPr lang="en-US" sz="2400">
                <a:solidFill>
                  <a:srgbClr val="FFFFFF"/>
                </a:solidFill>
                <a:ea typeface="+mn-lt"/>
                <a:cs typeface="+mn-lt"/>
              </a:rPr>
              <a:t> (IRJET)</a:t>
            </a:r>
            <a:endParaRPr lang="en-US" sz="2400">
              <a:solidFill>
                <a:srgbClr val="FFFFFF"/>
              </a:solidFill>
              <a:cs typeface="Calibri" panose="020F0502020204030204"/>
            </a:endParaRPr>
          </a:p>
          <a:p>
            <a:pPr marL="457200" indent="-457200">
              <a:buAutoNum type="arabicPeriod"/>
            </a:pPr>
            <a:endParaRPr lang="en-US" sz="2400">
              <a:solidFill>
                <a:srgbClr val="FFFFFF"/>
              </a:solidFill>
              <a:cs typeface="Calibri" panose="020F0502020204030204"/>
            </a:endParaRPr>
          </a:p>
          <a:p>
            <a:pPr marL="457200" indent="-457200">
              <a:buAutoNum type="arabicPeriod"/>
            </a:pPr>
            <a:endParaRPr lang="en-US" sz="2400">
              <a:solidFill>
                <a:srgbClr val="FFFFFF"/>
              </a:solidFill>
              <a:cs typeface="Calibri" panose="020F0502020204030204"/>
            </a:endParaRPr>
          </a:p>
        </p:txBody>
      </p:sp>
    </p:spTree>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9" name="Rectangle 8"/>
          <p:cNvSpPr>
            <a:spLocks noGrp="1" noRot="1" noChangeAspect="1" noMove="1" noResize="1" noEditPoints="1" noAdjustHandles="1" noChangeArrowheads="1" noChangeShapeType="1" noTextEdit="1"/>
          </p:cNvSpPr>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943277" y="712269"/>
            <a:ext cx="3370998" cy="5502264"/>
          </a:xfrm>
        </p:spPr>
        <p:txBody>
          <a:bodyPr>
            <a:normAutofit/>
          </a:bodyPr>
          <a:lstStyle/>
          <a:p>
            <a:r>
              <a:rPr lang="en-US" b="1">
                <a:cs typeface="Calibri Light" panose="020F0302020204030204"/>
              </a:rPr>
              <a:t>Introduction</a:t>
            </a:r>
          </a:p>
        </p:txBody>
      </p:sp>
      <p:cxnSp>
        <p:nvCxnSpPr>
          <p:cNvPr id="11" name="Straight Connector 10"/>
          <p:cNvCxnSpPr>
            <a:cxnSpLocks noGrp="1" noRot="1" noChangeAspect="1" noMove="1" noResize="1" noEditPoints="1" noAdjustHandles="1" noChangeArrowheads="1" noChangeShapeType="1"/>
          </p:cNvCxnSpPr>
          <p:nvPr/>
        </p:nvCxnSpPr>
        <p:spPr>
          <a:xfrm>
            <a:off x="585304" y="2395983"/>
            <a:ext cx="0" cy="2228850"/>
          </a:xfrm>
          <a:prstGeom prst="line">
            <a:avLst/>
          </a:prstGeom>
          <a:ln w="19050">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p:cNvGraphicFramePr>
            <a:graphicFrameLocks noGrp="1"/>
          </p:cNvGraphicFramePr>
          <p:nvPr>
            <p:ph idx="1"/>
          </p:nvPr>
        </p:nvGraphicFramePr>
        <p:xfrm>
          <a:off x="5280025" y="642938"/>
          <a:ext cx="6269038" cy="55721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46" name="Rectangle 47"/>
          <p:cNvSpPr>
            <a:spLocks noGrp="1" noRot="1" noChangeAspect="1" noMove="1" noResize="1" noEditPoints="1" noAdjustHandles="1" noChangeArrowheads="1" noChangeShapeType="1" noTextEdit="1"/>
          </p:cNvSpPr>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943277" y="712269"/>
            <a:ext cx="3370998" cy="5502264"/>
          </a:xfrm>
        </p:spPr>
        <p:txBody>
          <a:bodyPr>
            <a:normAutofit/>
          </a:bodyPr>
          <a:lstStyle/>
          <a:p>
            <a:r>
              <a:rPr lang="en-US" b="1">
                <a:ea typeface="+mj-lt"/>
                <a:cs typeface="+mj-lt"/>
              </a:rPr>
              <a:t>Problem statement</a:t>
            </a:r>
            <a:endParaRPr lang="en-US"/>
          </a:p>
        </p:txBody>
      </p:sp>
      <p:cxnSp>
        <p:nvCxnSpPr>
          <p:cNvPr id="50" name="Straight Connector 49"/>
          <p:cNvCxnSpPr>
            <a:cxnSpLocks noGrp="1" noRot="1" noChangeAspect="1" noMove="1" noResize="1" noEditPoints="1" noAdjustHandles="1" noChangeArrowheads="1" noChangeShapeType="1"/>
          </p:cNvCxnSpPr>
          <p:nvPr/>
        </p:nvCxnSpPr>
        <p:spPr>
          <a:xfrm>
            <a:off x="585304" y="2395983"/>
            <a:ext cx="0" cy="2228850"/>
          </a:xfrm>
          <a:prstGeom prst="line">
            <a:avLst/>
          </a:prstGeom>
          <a:ln w="19050">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graphicFrame>
        <p:nvGraphicFramePr>
          <p:cNvPr id="47" name="Content Placeholder 2"/>
          <p:cNvGraphicFramePr>
            <a:graphicFrameLocks noGrp="1"/>
          </p:cNvGraphicFramePr>
          <p:nvPr>
            <p:ph idx="1"/>
            <p:extLst>
              <p:ext uri="{D42A27DB-BD31-4B8C-83A1-F6EECF244321}">
                <p14:modId xmlns:p14="http://schemas.microsoft.com/office/powerpoint/2010/main" val="3294298689"/>
              </p:ext>
            </p:extLst>
          </p:nvPr>
        </p:nvGraphicFramePr>
        <p:xfrm>
          <a:off x="5393756" y="551954"/>
          <a:ext cx="6269038" cy="55721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15" name="Rectangle 14"/>
          <p:cNvSpPr>
            <a:spLocks noGrp="1" noRot="1" noChangeAspect="1" noMove="1" noResize="1" noEditPoints="1" noAdjustHandles="1" noChangeArrowheads="1" noChangeShapeType="1" noTextEdit="1"/>
          </p:cNvSpPr>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943276" y="712268"/>
            <a:ext cx="10410524" cy="1193533"/>
          </a:xfrm>
        </p:spPr>
        <p:txBody>
          <a:bodyPr>
            <a:normAutofit/>
          </a:bodyPr>
          <a:lstStyle/>
          <a:p>
            <a:r>
              <a:rPr lang="en-US" b="1">
                <a:cs typeface="Calibri Light" panose="020F0302020204030204"/>
              </a:rPr>
              <a:t>Study On The Existing System</a:t>
            </a:r>
            <a:endParaRPr lang="en-US"/>
          </a:p>
        </p:txBody>
      </p:sp>
      <p:cxnSp>
        <p:nvCxnSpPr>
          <p:cNvPr id="17" name="Straight Connector 16"/>
          <p:cNvCxnSpPr>
            <a:cxnSpLocks noGrp="1" noRot="1" noChangeAspect="1" noMove="1" noResize="1" noEditPoints="1" noAdjustHandles="1" noChangeArrowheads="1" noChangeShapeType="1"/>
          </p:cNvCxnSpPr>
          <p:nvPr/>
        </p:nvCxnSpPr>
        <p:spPr>
          <a:xfrm flipV="1">
            <a:off x="762000" y="826324"/>
            <a:ext cx="0" cy="914400"/>
          </a:xfrm>
          <a:prstGeom prst="line">
            <a:avLst/>
          </a:prstGeom>
          <a:ln w="19050">
            <a:solidFill>
              <a:schemeClr val="tx1">
                <a:alpha val="7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a:xfrm>
            <a:off x="943276" y="2050181"/>
            <a:ext cx="10410524" cy="4126782"/>
          </a:xfrm>
        </p:spPr>
        <p:txBody>
          <a:bodyPr vert="horz" lIns="91440" tIns="45720" rIns="91440" bIns="45720" rtlCol="0" anchor="t">
            <a:normAutofit/>
          </a:bodyPr>
          <a:lstStyle/>
          <a:p>
            <a:r>
              <a:rPr lang="en-US" sz="3200">
                <a:ea typeface="+mn-lt"/>
                <a:cs typeface="+mn-lt"/>
              </a:rPr>
              <a:t>The currently existing system can be classified into 3 types</a:t>
            </a:r>
            <a:endParaRPr lang="en-US" sz="3200">
              <a:cs typeface="Calibri" panose="020F0502020204030204"/>
            </a:endParaRPr>
          </a:p>
          <a:p>
            <a:pPr lvl="1"/>
            <a:r>
              <a:rPr lang="en-US" sz="2800">
                <a:cs typeface="Calibri" panose="020F0502020204030204"/>
              </a:rPr>
              <a:t>Visiting the restaurants manually</a:t>
            </a:r>
          </a:p>
          <a:p>
            <a:pPr lvl="1"/>
            <a:r>
              <a:rPr lang="en-US" sz="2800">
                <a:solidFill>
                  <a:srgbClr val="FFFFFF"/>
                </a:solidFill>
                <a:latin typeface="Calibri" panose="020F0502020204030204"/>
                <a:cs typeface="Calibri" panose="020F0502020204030204"/>
              </a:rPr>
              <a:t>Ordering over a phone call</a:t>
            </a:r>
          </a:p>
          <a:p>
            <a:pPr lvl="1"/>
            <a:r>
              <a:rPr lang="en-US" sz="2800">
                <a:solidFill>
                  <a:srgbClr val="FFFFFF"/>
                </a:solidFill>
                <a:latin typeface="Calibri" panose="020F0502020204030204"/>
                <a:cs typeface="Calibri" panose="020F0502020204030204"/>
              </a:rPr>
              <a:t>Ordering using apps</a:t>
            </a:r>
          </a:p>
          <a:p>
            <a:pPr marL="0" indent="0">
              <a:buNone/>
            </a:pPr>
            <a:endParaRPr lang="en-US" sz="2400">
              <a:solidFill>
                <a:srgbClr val="FFFFFF"/>
              </a:solidFill>
              <a:latin typeface="Calibri" panose="020F0502020204030204"/>
              <a:cs typeface="Calibri" panose="020F0502020204030204"/>
            </a:endParaRPr>
          </a:p>
          <a:p>
            <a:endParaRPr lang="en-US" sz="2400">
              <a:solidFill>
                <a:srgbClr val="FFFFFF"/>
              </a:solidFill>
              <a:latin typeface="Calibri" panose="020F0502020204030204"/>
              <a:cs typeface="Calibri" panose="020F0502020204030204"/>
            </a:endParaRPr>
          </a:p>
          <a:p>
            <a:endParaRPr lang="en-US" sz="2400">
              <a:solidFill>
                <a:srgbClr val="FFFFFF"/>
              </a:solidFill>
              <a:latin typeface="Calibri" panose="020F0502020204030204"/>
              <a:cs typeface="Calibri" panose="020F0502020204030204"/>
            </a:endParaRPr>
          </a:p>
          <a:p>
            <a:endParaRPr lang="en-US" sz="2400">
              <a:solidFill>
                <a:srgbClr val="FFFFFF"/>
              </a:solidFill>
              <a:latin typeface="Calibri" panose="020F0502020204030204"/>
              <a:cs typeface="Calibri" panose="020F0502020204030204"/>
            </a:endParaRPr>
          </a:p>
          <a:p>
            <a:endParaRPr lang="en-US" sz="2400" b="1">
              <a:solidFill>
                <a:srgbClr val="FFFFFF"/>
              </a:solidFill>
              <a:latin typeface="Calibri Light" panose="020F0302020204030204"/>
              <a:cs typeface="Calibri Light" panose="020F0302020204030204"/>
            </a:endParaRPr>
          </a:p>
        </p:txBody>
      </p:sp>
    </p:spTree>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4" name="Rectangle 28"/>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147602" y="1015211"/>
            <a:ext cx="3694421" cy="4827578"/>
          </a:xfrm>
        </p:spPr>
        <p:txBody>
          <a:bodyPr>
            <a:normAutofit/>
          </a:bodyPr>
          <a:lstStyle/>
          <a:p>
            <a:pPr algn="ctr"/>
            <a:r>
              <a:rPr lang="en-US" sz="3200">
                <a:solidFill>
                  <a:schemeClr val="bg1">
                    <a:alpha val="60000"/>
                  </a:schemeClr>
                </a:solidFill>
                <a:latin typeface="Calibri" panose="020F0502020204030204"/>
                <a:cs typeface="Calibri" panose="020F0502020204030204"/>
              </a:rPr>
              <a:t>Design methodology</a:t>
            </a:r>
            <a:endParaRPr lang="en-US" sz="3200">
              <a:solidFill>
                <a:schemeClr val="bg1">
                  <a:alpha val="60000"/>
                </a:schemeClr>
              </a:solidFill>
            </a:endParaRPr>
          </a:p>
        </p:txBody>
      </p:sp>
      <p:sp>
        <p:nvSpPr>
          <p:cNvPr id="35" name="Rectangle 30"/>
          <p:cNvSpPr>
            <a:spLocks noGrp="1" noRot="1" noChangeAspect="1" noMove="1" noResize="1" noEditPoints="1" noAdjustHandles="1" noChangeArrowheads="1" noChangeShapeType="1" noTextEdit="1"/>
          </p:cNvSpPr>
          <p:nvPr/>
        </p:nvSpPr>
        <p:spPr>
          <a:xfrm>
            <a:off x="6096000" y="0"/>
            <a:ext cx="6096000" cy="6858000"/>
          </a:xfrm>
          <a:prstGeom prst="rect">
            <a:avLst/>
          </a:prstGeom>
          <a:solidFill>
            <a:schemeClr val="tx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6952949" y="952139"/>
            <a:ext cx="4295839" cy="5902629"/>
          </a:xfrm>
        </p:spPr>
        <p:txBody>
          <a:bodyPr vert="horz" lIns="91440" tIns="45720" rIns="91440" bIns="45720" rtlCol="0" anchor="ctr">
            <a:normAutofit/>
          </a:bodyPr>
          <a:lstStyle/>
          <a:p>
            <a:r>
              <a:rPr lang="en-US" sz="2000">
                <a:solidFill>
                  <a:schemeClr val="bg1"/>
                </a:solidFill>
                <a:ea typeface="+mn-lt"/>
                <a:cs typeface="+mn-lt"/>
              </a:rPr>
              <a:t>Login module</a:t>
            </a:r>
          </a:p>
          <a:p>
            <a:pPr lvl="2">
              <a:buFont typeface="Wingdings" panose="05000000000000000000" pitchFamily="34" charset="0"/>
              <a:buChar char="Ø"/>
            </a:pPr>
            <a:r>
              <a:rPr lang="en-US">
                <a:solidFill>
                  <a:schemeClr val="bg1"/>
                </a:solidFill>
                <a:ea typeface="+mn-lt"/>
                <a:cs typeface="+mn-lt"/>
              </a:rPr>
              <a:t>User login</a:t>
            </a:r>
          </a:p>
          <a:p>
            <a:pPr lvl="2">
              <a:buFont typeface="Wingdings" panose="05000000000000000000" pitchFamily="34" charset="0"/>
              <a:buChar char="Ø"/>
            </a:pPr>
            <a:r>
              <a:rPr lang="en-US">
                <a:solidFill>
                  <a:schemeClr val="bg1"/>
                </a:solidFill>
                <a:ea typeface="+mn-lt"/>
                <a:cs typeface="+mn-lt"/>
              </a:rPr>
              <a:t>User registration</a:t>
            </a:r>
          </a:p>
          <a:p>
            <a:r>
              <a:rPr lang="en-US" sz="2000">
                <a:solidFill>
                  <a:schemeClr val="bg1"/>
                </a:solidFill>
                <a:ea typeface="+mn-lt"/>
                <a:cs typeface="+mn-lt"/>
              </a:rPr>
              <a:t>User module</a:t>
            </a:r>
          </a:p>
          <a:p>
            <a:pPr lvl="2">
              <a:buFont typeface="Wingdings,Sans-Serif" panose="020B0604020202020204" pitchFamily="34" charset="0"/>
              <a:buChar char="Ø"/>
            </a:pPr>
            <a:r>
              <a:rPr lang="en-US">
                <a:solidFill>
                  <a:schemeClr val="bg1"/>
                </a:solidFill>
                <a:ea typeface="+mn-lt"/>
                <a:cs typeface="+mn-lt"/>
              </a:rPr>
              <a:t>View previous orders</a:t>
            </a:r>
          </a:p>
          <a:p>
            <a:pPr lvl="2">
              <a:buFont typeface="Wingdings,Sans-Serif" panose="020B0604020202020204" pitchFamily="34" charset="0"/>
              <a:buChar char="Ø"/>
            </a:pPr>
            <a:r>
              <a:rPr lang="en-US">
                <a:solidFill>
                  <a:schemeClr val="bg1"/>
                </a:solidFill>
                <a:ea typeface="+mn-lt"/>
                <a:cs typeface="+mn-lt"/>
              </a:rPr>
              <a:t>Cancel current orders</a:t>
            </a:r>
          </a:p>
          <a:p>
            <a:pPr lvl="2">
              <a:buFont typeface="Wingdings,Sans-Serif" panose="020B0604020202020204" pitchFamily="34" charset="0"/>
              <a:buChar char="Ø"/>
            </a:pPr>
            <a:r>
              <a:rPr lang="en-US">
                <a:solidFill>
                  <a:schemeClr val="bg1"/>
                </a:solidFill>
                <a:ea typeface="+mn-lt"/>
                <a:cs typeface="+mn-lt"/>
              </a:rPr>
              <a:t>View &amp; Edit Personal Details </a:t>
            </a:r>
          </a:p>
          <a:p>
            <a:r>
              <a:rPr lang="en-US" sz="2000">
                <a:solidFill>
                  <a:schemeClr val="bg1"/>
                </a:solidFill>
                <a:ea typeface="+mn-lt"/>
                <a:cs typeface="+mn-lt"/>
              </a:rPr>
              <a:t>Products module</a:t>
            </a:r>
          </a:p>
          <a:p>
            <a:pPr lvl="2">
              <a:buFont typeface="Wingdings" panose="05000000000000000000" pitchFamily="34" charset="0"/>
              <a:buChar char="Ø"/>
            </a:pPr>
            <a:r>
              <a:rPr lang="en-US">
                <a:solidFill>
                  <a:schemeClr val="bg1"/>
                </a:solidFill>
                <a:ea typeface="+mn-lt"/>
                <a:cs typeface="+mn-lt"/>
              </a:rPr>
              <a:t>List of products</a:t>
            </a:r>
          </a:p>
          <a:p>
            <a:pPr lvl="2">
              <a:buFont typeface="Wingdings" panose="05000000000000000000" pitchFamily="34" charset="0"/>
              <a:buChar char="Ø"/>
            </a:pPr>
            <a:r>
              <a:rPr lang="en-US">
                <a:solidFill>
                  <a:schemeClr val="bg1"/>
                </a:solidFill>
                <a:ea typeface="+mn-lt"/>
                <a:cs typeface="+mn-lt"/>
              </a:rPr>
              <a:t>Product details</a:t>
            </a:r>
          </a:p>
          <a:p>
            <a:r>
              <a:rPr lang="en-US" sz="2000">
                <a:solidFill>
                  <a:schemeClr val="bg1"/>
                </a:solidFill>
                <a:ea typeface="+mn-lt"/>
                <a:cs typeface="+mn-lt"/>
              </a:rPr>
              <a:t>Shopping module</a:t>
            </a:r>
          </a:p>
          <a:p>
            <a:pPr lvl="2">
              <a:buFont typeface="Wingdings" panose="05000000000000000000" pitchFamily="34" charset="0"/>
              <a:buChar char="Ø"/>
            </a:pPr>
            <a:r>
              <a:rPr lang="en-US">
                <a:solidFill>
                  <a:schemeClr val="bg1"/>
                </a:solidFill>
                <a:ea typeface="+mn-lt"/>
                <a:cs typeface="+mn-lt"/>
              </a:rPr>
              <a:t>Products in cart</a:t>
            </a:r>
          </a:p>
          <a:p>
            <a:pPr lvl="2">
              <a:buFont typeface="Wingdings" panose="05000000000000000000" pitchFamily="34" charset="0"/>
              <a:buChar char="Ø"/>
            </a:pPr>
            <a:r>
              <a:rPr lang="en-US">
                <a:solidFill>
                  <a:schemeClr val="bg1"/>
                </a:solidFill>
                <a:ea typeface="+mn-lt"/>
                <a:cs typeface="+mn-lt"/>
              </a:rPr>
              <a:t>Quantity of each product</a:t>
            </a:r>
          </a:p>
          <a:p>
            <a:r>
              <a:rPr lang="en-US" sz="2000">
                <a:solidFill>
                  <a:schemeClr val="bg1"/>
                </a:solidFill>
                <a:cs typeface="Calibri" panose="020F0502020204030204"/>
              </a:rPr>
              <a:t>Payment module</a:t>
            </a:r>
            <a:endParaRPr lang="en-US" sz="2000">
              <a:solidFill>
                <a:schemeClr val="bg1"/>
              </a:solidFill>
              <a:ea typeface="+mn-lt"/>
              <a:cs typeface="+mn-lt"/>
            </a:endParaRPr>
          </a:p>
          <a:p>
            <a:pPr lvl="2">
              <a:buFont typeface="Wingdings,Sans-Serif" panose="020B0604020202020204" pitchFamily="34" charset="0"/>
              <a:buChar char="Ø"/>
            </a:pPr>
            <a:r>
              <a:rPr lang="en-US">
                <a:solidFill>
                  <a:schemeClr val="bg1"/>
                </a:solidFill>
                <a:cs typeface="Calibri" panose="020F0502020204030204"/>
              </a:rPr>
              <a:t>Print Receipt</a:t>
            </a:r>
            <a:endParaRPr lang="en-US">
              <a:solidFill>
                <a:schemeClr val="bg1"/>
              </a:solidFill>
              <a:ea typeface="+mn-lt"/>
              <a:cs typeface="+mn-lt"/>
            </a:endParaRPr>
          </a:p>
          <a:p>
            <a:pPr marL="0" indent="0">
              <a:buNone/>
            </a:pPr>
            <a:r>
              <a:rPr lang="en-US" sz="2000">
                <a:solidFill>
                  <a:schemeClr val="bg1"/>
                </a:solidFill>
                <a:cs typeface="Calibri" panose="020F0502020204030204"/>
              </a:rPr>
              <a:t>                </a:t>
            </a:r>
          </a:p>
          <a:p>
            <a:pPr marL="0" indent="0">
              <a:buNone/>
            </a:pPr>
            <a:endParaRPr lang="en-US" sz="2000">
              <a:solidFill>
                <a:schemeClr val="bg1"/>
              </a:solidFill>
              <a:cs typeface="Calibri" panose="020F0502020204030204"/>
            </a:endParaRPr>
          </a:p>
          <a:p>
            <a:endParaRPr lang="en-US" sz="2000">
              <a:solidFill>
                <a:schemeClr val="bg1"/>
              </a:solidFill>
              <a:cs typeface="Calibri" panose="020F0502020204030204"/>
            </a:endParaRPr>
          </a:p>
          <a:p>
            <a:pPr marL="0" indent="0">
              <a:buNone/>
            </a:pPr>
            <a:endParaRPr lang="en-US" sz="2000">
              <a:solidFill>
                <a:schemeClr val="bg1"/>
              </a:solidFill>
              <a:cs typeface="Calibri" panose="020F0502020204030204"/>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54" name="Rectangle 56"/>
          <p:cNvSpPr>
            <a:spLocks noGrp="1" noRot="1" noChangeAspect="1" noMove="1" noResize="1" noEditPoints="1" noAdjustHandles="1" noChangeArrowheads="1" noChangeShapeType="1" noTextEdit="1"/>
          </p:cNvSpPr>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le 1"/>
          <p:cNvSpPr>
            <a:spLocks noGrp="1"/>
          </p:cNvSpPr>
          <p:nvPr>
            <p:ph type="title"/>
          </p:nvPr>
        </p:nvSpPr>
        <p:spPr>
          <a:xfrm>
            <a:off x="841248" y="818457"/>
            <a:ext cx="3322317" cy="2975876"/>
          </a:xfrm>
        </p:spPr>
        <p:txBody>
          <a:bodyPr vert="horz" lIns="91440" tIns="45720" rIns="91440" bIns="45720" rtlCol="0" anchor="b">
            <a:normAutofit/>
          </a:bodyPr>
          <a:lstStyle/>
          <a:p>
            <a:r>
              <a:rPr lang="en-US" b="1" kern="1200">
                <a:solidFill>
                  <a:schemeClr val="tx1"/>
                </a:solidFill>
                <a:latin typeface="+mj-lt"/>
                <a:ea typeface="+mj-ea"/>
                <a:cs typeface="+mj-cs"/>
              </a:rPr>
              <a:t>Architecture</a:t>
            </a:r>
          </a:p>
        </p:txBody>
      </p:sp>
      <p:cxnSp>
        <p:nvCxnSpPr>
          <p:cNvPr id="55" name="Straight Connector 58"/>
          <p:cNvCxnSpPr>
            <a:cxnSpLocks noGrp="1" noRot="1" noChangeAspect="1" noMove="1" noResize="1" noEditPoints="1" noAdjustHandles="1" noChangeArrowheads="1" noChangeShapeType="1"/>
          </p:cNvCxnSpPr>
          <p:nvPr/>
        </p:nvCxnSpPr>
        <p:spPr>
          <a:xfrm>
            <a:off x="4763566" y="1417320"/>
            <a:ext cx="0" cy="402336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pic>
        <p:nvPicPr>
          <p:cNvPr id="4" name="Picture 4" descr="A picture containing graphical user interface&#10;&#10;Description automatically generated"/>
          <p:cNvPicPr>
            <a:picLocks noChangeAspect="1"/>
          </p:cNvPicPr>
          <p:nvPr/>
        </p:nvPicPr>
        <p:blipFill rotWithShape="1">
          <a:blip r:embed="rId2"/>
          <a:srcRect t="1055" b="952"/>
          <a:stretch>
            <a:fillRect/>
          </a:stretch>
        </p:blipFill>
        <p:spPr>
          <a:xfrm>
            <a:off x="4841471" y="506727"/>
            <a:ext cx="7141038" cy="6017073"/>
          </a:xfrm>
          <a:prstGeom prst="rect">
            <a:avLst/>
          </a:prstGeom>
        </p:spPr>
      </p:pic>
    </p:spTree>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15" name="Rectangle 14"/>
          <p:cNvSpPr>
            <a:spLocks noGrp="1" noRot="1" noChangeAspect="1" noMove="1" noResize="1" noEditPoints="1" noAdjustHandles="1" noChangeArrowheads="1" noChangeShapeType="1" noTextEdit="1"/>
          </p:cNvSpPr>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943276" y="712268"/>
            <a:ext cx="10410524" cy="1193533"/>
          </a:xfrm>
        </p:spPr>
        <p:txBody>
          <a:bodyPr>
            <a:normAutofit/>
          </a:bodyPr>
          <a:lstStyle/>
          <a:p>
            <a:r>
              <a:rPr lang="en-US" b="1">
                <a:cs typeface="Calibri Light"/>
              </a:rPr>
              <a:t>Technological stack</a:t>
            </a:r>
          </a:p>
        </p:txBody>
      </p:sp>
      <p:cxnSp>
        <p:nvCxnSpPr>
          <p:cNvPr id="17" name="Straight Connector 16"/>
          <p:cNvCxnSpPr>
            <a:cxnSpLocks noGrp="1" noRot="1" noChangeAspect="1" noMove="1" noResize="1" noEditPoints="1" noAdjustHandles="1" noChangeArrowheads="1" noChangeShapeType="1"/>
          </p:cNvCxnSpPr>
          <p:nvPr/>
        </p:nvCxnSpPr>
        <p:spPr>
          <a:xfrm flipV="1">
            <a:off x="762000" y="826324"/>
            <a:ext cx="0" cy="914400"/>
          </a:xfrm>
          <a:prstGeom prst="line">
            <a:avLst/>
          </a:prstGeom>
          <a:ln w="19050">
            <a:solidFill>
              <a:schemeClr val="tx1">
                <a:alpha val="70000"/>
              </a:schemeClr>
            </a:solidFill>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51DAA3F2-82FA-47F1-A1DB-4047B8C18E92}"/>
              </a:ext>
            </a:extLst>
          </p:cNvPr>
          <p:cNvSpPr>
            <a:spLocks noGrp="1"/>
          </p:cNvSpPr>
          <p:nvPr>
            <p:ph idx="1"/>
          </p:nvPr>
        </p:nvSpPr>
        <p:spPr/>
        <p:txBody>
          <a:bodyPr vert="horz" lIns="91440" tIns="45720" rIns="91440" bIns="45720" rtlCol="0" anchor="t">
            <a:normAutofit/>
          </a:bodyPr>
          <a:lstStyle/>
          <a:p>
            <a:pPr marL="0" indent="0">
              <a:buNone/>
            </a:pPr>
            <a:r>
              <a:rPr lang="en-US">
                <a:cs typeface="Calibri"/>
              </a:rPr>
              <a:t>Frontend</a:t>
            </a:r>
          </a:p>
          <a:p>
            <a:pPr>
              <a:buFont typeface="Wingdings" panose="020B0604020202020204" pitchFamily="34" charset="0"/>
              <a:buChar char="Ø"/>
            </a:pPr>
            <a:r>
              <a:rPr lang="en-US">
                <a:cs typeface="Calibri"/>
              </a:rPr>
              <a:t>Html,</a:t>
            </a:r>
            <a:r>
              <a:rPr lang="en-US">
                <a:ea typeface="+mn-lt"/>
                <a:cs typeface="+mn-lt"/>
              </a:rPr>
              <a:t>CSS,JS</a:t>
            </a:r>
            <a:endParaRPr lang="en-US">
              <a:cs typeface="Calibri"/>
            </a:endParaRPr>
          </a:p>
          <a:p>
            <a:pPr marL="0" indent="0">
              <a:buNone/>
            </a:pPr>
            <a:endParaRPr lang="en-US">
              <a:cs typeface="Calibri"/>
            </a:endParaRPr>
          </a:p>
          <a:p>
            <a:pPr marL="0" indent="0">
              <a:buNone/>
            </a:pPr>
            <a:r>
              <a:rPr lang="en-US">
                <a:cs typeface="Calibri"/>
              </a:rPr>
              <a:t>Backend</a:t>
            </a:r>
          </a:p>
          <a:p>
            <a:pPr>
              <a:buFont typeface="Wingdings" panose="020B0604020202020204" pitchFamily="34" charset="0"/>
              <a:buChar char="Ø"/>
            </a:pPr>
            <a:r>
              <a:rPr lang="en-US">
                <a:cs typeface="Calibri"/>
              </a:rPr>
              <a:t>Django </a:t>
            </a:r>
          </a:p>
          <a:p>
            <a:pPr marL="0" indent="0">
              <a:buNone/>
            </a:pPr>
            <a:endParaRPr lang="en-US">
              <a:cs typeface="Calibri"/>
            </a:endParaRPr>
          </a:p>
          <a:p>
            <a:pPr marL="0" indent="0">
              <a:buNone/>
            </a:pPr>
            <a:r>
              <a:rPr lang="en-US">
                <a:cs typeface="Calibri"/>
              </a:rPr>
              <a:t>Database</a:t>
            </a:r>
          </a:p>
          <a:p>
            <a:pPr>
              <a:buFont typeface="Wingdings" panose="020B0604020202020204" pitchFamily="34" charset="0"/>
              <a:buChar char="Ø"/>
            </a:pPr>
            <a:r>
              <a:rPr lang="en-US">
                <a:cs typeface="Calibri"/>
              </a:rPr>
              <a:t>MYSQL</a:t>
            </a:r>
          </a:p>
          <a:p>
            <a:pPr>
              <a:buFont typeface="Wingdings" panose="020B0604020202020204" pitchFamily="34" charset="0"/>
              <a:buChar char="Ø"/>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endParaRPr lang="en-US">
              <a:cs typeface="Calibri"/>
            </a:endParaRPr>
          </a:p>
        </p:txBody>
      </p:sp>
    </p:spTree>
    <p:extLst>
      <p:ext uri="{BB962C8B-B14F-4D97-AF65-F5344CB8AC3E}">
        <p14:creationId xmlns:p14="http://schemas.microsoft.com/office/powerpoint/2010/main" val="3637583248"/>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15" name="Rectangle 14"/>
          <p:cNvSpPr>
            <a:spLocks noGrp="1" noRot="1" noChangeAspect="1" noMove="1" noResize="1" noEditPoints="1" noAdjustHandles="1" noChangeArrowheads="1" noChangeShapeType="1" noTextEdit="1"/>
          </p:cNvSpPr>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943276" y="712268"/>
            <a:ext cx="10410524" cy="1193533"/>
          </a:xfrm>
        </p:spPr>
        <p:txBody>
          <a:bodyPr>
            <a:normAutofit/>
          </a:bodyPr>
          <a:lstStyle/>
          <a:p>
            <a:r>
              <a:rPr lang="en-US" b="1">
                <a:cs typeface="Calibri Light"/>
              </a:rPr>
              <a:t>Data Flow</a:t>
            </a:r>
          </a:p>
        </p:txBody>
      </p:sp>
      <p:cxnSp>
        <p:nvCxnSpPr>
          <p:cNvPr id="17" name="Straight Connector 16"/>
          <p:cNvCxnSpPr>
            <a:cxnSpLocks noGrp="1" noRot="1" noChangeAspect="1" noMove="1" noResize="1" noEditPoints="1" noAdjustHandles="1" noChangeArrowheads="1" noChangeShapeType="1"/>
          </p:cNvCxnSpPr>
          <p:nvPr/>
        </p:nvCxnSpPr>
        <p:spPr>
          <a:xfrm flipV="1">
            <a:off x="762000" y="826324"/>
            <a:ext cx="0" cy="914400"/>
          </a:xfrm>
          <a:prstGeom prst="line">
            <a:avLst/>
          </a:prstGeom>
          <a:ln w="19050">
            <a:solidFill>
              <a:schemeClr val="tx1">
                <a:alpha val="70000"/>
              </a:schemeClr>
            </a:solidFill>
          </a:ln>
        </p:spPr>
        <p:style>
          <a:lnRef idx="1">
            <a:schemeClr val="accent1"/>
          </a:lnRef>
          <a:fillRef idx="0">
            <a:schemeClr val="accent1"/>
          </a:fillRef>
          <a:effectRef idx="0">
            <a:schemeClr val="accent1"/>
          </a:effectRef>
          <a:fontRef idx="minor">
            <a:schemeClr val="tx1"/>
          </a:fontRef>
        </p:style>
      </p:cxnSp>
      <p:pic>
        <p:nvPicPr>
          <p:cNvPr id="4" name="Picture 4" descr="Shape&#10;&#10;Description automatically generated">
            <a:extLst>
              <a:ext uri="{FF2B5EF4-FFF2-40B4-BE49-F238E27FC236}">
                <a16:creationId xmlns:a16="http://schemas.microsoft.com/office/drawing/2014/main" id="{2380684C-FAA7-4E1E-86B1-590CD027EDF3}"/>
              </a:ext>
            </a:extLst>
          </p:cNvPr>
          <p:cNvPicPr>
            <a:picLocks noGrp="1" noChangeAspect="1"/>
          </p:cNvPicPr>
          <p:nvPr>
            <p:ph idx="1"/>
          </p:nvPr>
        </p:nvPicPr>
        <p:blipFill>
          <a:blip r:embed="rId2"/>
          <a:stretch>
            <a:fillRect/>
          </a:stretch>
        </p:blipFill>
        <p:spPr>
          <a:xfrm>
            <a:off x="897784" y="2597089"/>
            <a:ext cx="10410524" cy="2760012"/>
          </a:xfrm>
        </p:spPr>
      </p:pic>
    </p:spTree>
    <p:extLst>
      <p:ext uri="{BB962C8B-B14F-4D97-AF65-F5344CB8AC3E}">
        <p14:creationId xmlns:p14="http://schemas.microsoft.com/office/powerpoint/2010/main" val="1500039520"/>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541</Words>
  <Application>Microsoft Office PowerPoint</Application>
  <PresentationFormat>Widescreen</PresentationFormat>
  <Paragraphs>117</Paragraphs>
  <Slides>29</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29</vt:i4>
      </vt:variant>
    </vt:vector>
  </HeadingPairs>
  <TitlesOfParts>
    <vt:vector size="36" baseType="lpstr">
      <vt:lpstr>Arial</vt:lpstr>
      <vt:lpstr>Calibri</vt:lpstr>
      <vt:lpstr>Calibri Light</vt:lpstr>
      <vt:lpstr>Tw Cen MT</vt:lpstr>
      <vt:lpstr>Wingdings</vt:lpstr>
      <vt:lpstr>Wingdings,Sans-Serif</vt:lpstr>
      <vt:lpstr>office theme</vt:lpstr>
      <vt:lpstr>Personalized Food  ordering System</vt:lpstr>
      <vt:lpstr>Overview </vt:lpstr>
      <vt:lpstr>Introduction</vt:lpstr>
      <vt:lpstr>Problem statement</vt:lpstr>
      <vt:lpstr>Study On The Existing System</vt:lpstr>
      <vt:lpstr>Design methodology</vt:lpstr>
      <vt:lpstr>Architecture</vt:lpstr>
      <vt:lpstr>Technological stack</vt:lpstr>
      <vt:lpstr>Data Flow</vt:lpstr>
      <vt:lpstr>Django MVT Architecture</vt:lpstr>
      <vt:lpstr> Implementation</vt:lpstr>
      <vt:lpstr>Home </vt:lpstr>
      <vt:lpstr>About Us</vt:lpstr>
      <vt:lpstr>User Registration </vt:lpstr>
      <vt:lpstr>Login </vt:lpstr>
      <vt:lpstr>Products </vt:lpstr>
      <vt:lpstr>Product details </vt:lpstr>
      <vt:lpstr>My Orders </vt:lpstr>
      <vt:lpstr>Order Details</vt:lpstr>
      <vt:lpstr>Dashboard</vt:lpstr>
      <vt:lpstr>Change Password</vt:lpstr>
      <vt:lpstr>Contact Us</vt:lpstr>
      <vt:lpstr>Shopping cart module</vt:lpstr>
      <vt:lpstr>Payment</vt:lpstr>
      <vt:lpstr>Timeline Chart</vt:lpstr>
      <vt:lpstr>Individual Contribution</vt:lpstr>
      <vt:lpstr>Conclusion</vt:lpstr>
      <vt:lpstr>Future scope</vt:lpstr>
      <vt:lpstr>Learnings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yuvateja chunduru</dc:creator>
  <cp:lastModifiedBy>Chunduru Yuva Tej</cp:lastModifiedBy>
  <cp:revision>3</cp:revision>
  <dcterms:created xsi:type="dcterms:W3CDTF">2021-02-27T10:07:00Z</dcterms:created>
  <dcterms:modified xsi:type="dcterms:W3CDTF">2021-05-15T09:16:44Z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1033-11.2.0.9445</vt:lpwstr>
  </property>
</Properties>
</file>